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9E0AD1-ECF2-460D-B881-1511612D3A30}" v="61" dt="2022-06-30T21:47:30.5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ádas Richárd László" userId="93226e07b6083508" providerId="LiveId" clId="{739E0AD1-ECF2-460D-B881-1511612D3A30}"/>
    <pc:docChg chg="undo custSel addSld modSld">
      <pc:chgData name="Kádas Richárd László" userId="93226e07b6083508" providerId="LiveId" clId="{739E0AD1-ECF2-460D-B881-1511612D3A30}" dt="2022-06-30T21:48:45.173" v="1046" actId="20577"/>
      <pc:docMkLst>
        <pc:docMk/>
      </pc:docMkLst>
      <pc:sldChg chg="modSp new mod setBg">
        <pc:chgData name="Kádas Richárd László" userId="93226e07b6083508" providerId="LiveId" clId="{739E0AD1-ECF2-460D-B881-1511612D3A30}" dt="2022-06-30T20:00:39.968" v="11"/>
        <pc:sldMkLst>
          <pc:docMk/>
          <pc:sldMk cId="1184867898" sldId="256"/>
        </pc:sldMkLst>
        <pc:spChg chg="mod ord">
          <ac:chgData name="Kádas Richárd László" userId="93226e07b6083508" providerId="LiveId" clId="{739E0AD1-ECF2-460D-B881-1511612D3A30}" dt="2022-06-30T19:59:59.098" v="6" actId="167"/>
          <ac:spMkLst>
            <pc:docMk/>
            <pc:sldMk cId="1184867898" sldId="256"/>
            <ac:spMk id="2" creationId="{3D1311EA-A9A1-B1B2-8D4A-FFE4EFDD047E}"/>
          </ac:spMkLst>
        </pc:spChg>
      </pc:sldChg>
      <pc:sldChg chg="addSp delSp modSp new mod setBg">
        <pc:chgData name="Kádas Richárd László" userId="93226e07b6083508" providerId="LiveId" clId="{739E0AD1-ECF2-460D-B881-1511612D3A30}" dt="2022-06-30T20:35:20.720" v="195"/>
        <pc:sldMkLst>
          <pc:docMk/>
          <pc:sldMk cId="1709093071" sldId="257"/>
        </pc:sldMkLst>
        <pc:spChg chg="del">
          <ac:chgData name="Kádas Richárd László" userId="93226e07b6083508" providerId="LiveId" clId="{739E0AD1-ECF2-460D-B881-1511612D3A30}" dt="2022-06-30T20:08:11.586" v="13" actId="931"/>
          <ac:spMkLst>
            <pc:docMk/>
            <pc:sldMk cId="1709093071" sldId="257"/>
            <ac:spMk id="3" creationId="{EBA29527-C8DC-DEA1-C594-5D43B7FBB0AF}"/>
          </ac:spMkLst>
        </pc:spChg>
        <pc:picChg chg="add mod">
          <ac:chgData name="Kádas Richárd László" userId="93226e07b6083508" providerId="LiveId" clId="{739E0AD1-ECF2-460D-B881-1511612D3A30}" dt="2022-06-30T20:09:44.250" v="22" actId="14100"/>
          <ac:picMkLst>
            <pc:docMk/>
            <pc:sldMk cId="1709093071" sldId="257"/>
            <ac:picMk id="5" creationId="{1EE8812A-6C17-7218-1F91-685E6A189963}"/>
          </ac:picMkLst>
        </pc:picChg>
      </pc:sldChg>
      <pc:sldChg chg="addSp delSp modSp new mod setBg">
        <pc:chgData name="Kádas Richárd László" userId="93226e07b6083508" providerId="LiveId" clId="{739E0AD1-ECF2-460D-B881-1511612D3A30}" dt="2022-06-30T20:36:38.239" v="215" actId="122"/>
        <pc:sldMkLst>
          <pc:docMk/>
          <pc:sldMk cId="1003518903" sldId="258"/>
        </pc:sldMkLst>
        <pc:spChg chg="mod">
          <ac:chgData name="Kádas Richárd László" userId="93226e07b6083508" providerId="LiveId" clId="{739E0AD1-ECF2-460D-B881-1511612D3A30}" dt="2022-06-30T20:36:38.239" v="215" actId="122"/>
          <ac:spMkLst>
            <pc:docMk/>
            <pc:sldMk cId="1003518903" sldId="258"/>
            <ac:spMk id="2" creationId="{69CB775A-F8F9-B813-0675-A1FF05CBA41D}"/>
          </ac:spMkLst>
        </pc:spChg>
        <pc:spChg chg="del">
          <ac:chgData name="Kádas Richárd László" userId="93226e07b6083508" providerId="LiveId" clId="{739E0AD1-ECF2-460D-B881-1511612D3A30}" dt="2022-06-30T20:21:56.916" v="24" actId="931"/>
          <ac:spMkLst>
            <pc:docMk/>
            <pc:sldMk cId="1003518903" sldId="258"/>
            <ac:spMk id="3" creationId="{3DB6D974-5F0C-9C29-484B-91DF6D1CB475}"/>
          </ac:spMkLst>
        </pc:spChg>
        <pc:picChg chg="add mod">
          <ac:chgData name="Kádas Richárd László" userId="93226e07b6083508" providerId="LiveId" clId="{739E0AD1-ECF2-460D-B881-1511612D3A30}" dt="2022-06-30T20:21:58.227" v="26" actId="962"/>
          <ac:picMkLst>
            <pc:docMk/>
            <pc:sldMk cId="1003518903" sldId="258"/>
            <ac:picMk id="5" creationId="{8B19616C-8495-E136-83B6-761197FEFD30}"/>
          </ac:picMkLst>
        </pc:picChg>
      </pc:sldChg>
      <pc:sldChg chg="addSp delSp modSp new mod setBg">
        <pc:chgData name="Kádas Richárd László" userId="93226e07b6083508" providerId="LiveId" clId="{739E0AD1-ECF2-460D-B881-1511612D3A30}" dt="2022-06-30T20:36:42.272" v="216" actId="122"/>
        <pc:sldMkLst>
          <pc:docMk/>
          <pc:sldMk cId="1001033232" sldId="259"/>
        </pc:sldMkLst>
        <pc:spChg chg="mod">
          <ac:chgData name="Kádas Richárd László" userId="93226e07b6083508" providerId="LiveId" clId="{739E0AD1-ECF2-460D-B881-1511612D3A30}" dt="2022-06-30T20:36:42.272" v="216" actId="122"/>
          <ac:spMkLst>
            <pc:docMk/>
            <pc:sldMk cId="1001033232" sldId="259"/>
            <ac:spMk id="2" creationId="{D588D1DA-6A51-1EA3-B8DB-35223E7A713D}"/>
          </ac:spMkLst>
        </pc:spChg>
        <pc:spChg chg="del">
          <ac:chgData name="Kádas Richárd László" userId="93226e07b6083508" providerId="LiveId" clId="{739E0AD1-ECF2-460D-B881-1511612D3A30}" dt="2022-06-30T20:32:41.407" v="63" actId="931"/>
          <ac:spMkLst>
            <pc:docMk/>
            <pc:sldMk cId="1001033232" sldId="259"/>
            <ac:spMk id="3" creationId="{9DA8C09D-8CD6-53D0-C076-0775F95E0220}"/>
          </ac:spMkLst>
        </pc:spChg>
        <pc:picChg chg="add mod">
          <ac:chgData name="Kádas Richárd László" userId="93226e07b6083508" providerId="LiveId" clId="{739E0AD1-ECF2-460D-B881-1511612D3A30}" dt="2022-06-30T20:32:42.413" v="65" actId="962"/>
          <ac:picMkLst>
            <pc:docMk/>
            <pc:sldMk cId="1001033232" sldId="259"/>
            <ac:picMk id="5" creationId="{6EC11386-B463-390D-FC60-441F40206BB1}"/>
          </ac:picMkLst>
        </pc:picChg>
      </pc:sldChg>
      <pc:sldChg chg="addSp delSp modSp new mod setBg">
        <pc:chgData name="Kádas Richárd László" userId="93226e07b6083508" providerId="LiveId" clId="{739E0AD1-ECF2-460D-B881-1511612D3A30}" dt="2022-06-30T20:35:04.727" v="192"/>
        <pc:sldMkLst>
          <pc:docMk/>
          <pc:sldMk cId="386423966" sldId="260"/>
        </pc:sldMkLst>
        <pc:spChg chg="mod">
          <ac:chgData name="Kádas Richárd László" userId="93226e07b6083508" providerId="LiveId" clId="{739E0AD1-ECF2-460D-B881-1511612D3A30}" dt="2022-06-30T20:34:55.063" v="190" actId="122"/>
          <ac:spMkLst>
            <pc:docMk/>
            <pc:sldMk cId="386423966" sldId="260"/>
            <ac:spMk id="2" creationId="{F2BECA52-2C2B-3A45-9AEE-0044E9CDC40A}"/>
          </ac:spMkLst>
        </pc:spChg>
        <pc:spChg chg="del">
          <ac:chgData name="Kádas Richárd László" userId="93226e07b6083508" providerId="LiveId" clId="{739E0AD1-ECF2-460D-B881-1511612D3A30}" dt="2022-06-30T20:34:31.006" v="182" actId="931"/>
          <ac:spMkLst>
            <pc:docMk/>
            <pc:sldMk cId="386423966" sldId="260"/>
            <ac:spMk id="3" creationId="{FC2238C8-5670-7F9B-BABC-921E1F9DD896}"/>
          </ac:spMkLst>
        </pc:spChg>
        <pc:picChg chg="add mod">
          <ac:chgData name="Kádas Richárd László" userId="93226e07b6083508" providerId="LiveId" clId="{739E0AD1-ECF2-460D-B881-1511612D3A30}" dt="2022-06-30T20:34:50.822" v="189" actId="14100"/>
          <ac:picMkLst>
            <pc:docMk/>
            <pc:sldMk cId="386423966" sldId="260"/>
            <ac:picMk id="5" creationId="{EBBA1ED1-ECDC-B39C-7017-D6C52BD48E1E}"/>
          </ac:picMkLst>
        </pc:picChg>
      </pc:sldChg>
      <pc:sldChg chg="addSp delSp modSp new mod setBg">
        <pc:chgData name="Kádas Richárd László" userId="93226e07b6083508" providerId="LiveId" clId="{739E0AD1-ECF2-460D-B881-1511612D3A30}" dt="2022-06-30T20:36:34.927" v="214" actId="122"/>
        <pc:sldMkLst>
          <pc:docMk/>
          <pc:sldMk cId="431452422" sldId="261"/>
        </pc:sldMkLst>
        <pc:spChg chg="mod">
          <ac:chgData name="Kádas Richárd László" userId="93226e07b6083508" providerId="LiveId" clId="{739E0AD1-ECF2-460D-B881-1511612D3A30}" dt="2022-06-30T20:36:34.927" v="214" actId="122"/>
          <ac:spMkLst>
            <pc:docMk/>
            <pc:sldMk cId="431452422" sldId="261"/>
            <ac:spMk id="2" creationId="{B688CD9D-E88B-AD35-AF82-3F6B4443A87E}"/>
          </ac:spMkLst>
        </pc:spChg>
        <pc:spChg chg="del">
          <ac:chgData name="Kádas Richárd László" userId="93226e07b6083508" providerId="LiveId" clId="{739E0AD1-ECF2-460D-B881-1511612D3A30}" dt="2022-06-30T20:36:21.027" v="210" actId="931"/>
          <ac:spMkLst>
            <pc:docMk/>
            <pc:sldMk cId="431452422" sldId="261"/>
            <ac:spMk id="3" creationId="{3C5F6AFB-C5C0-577C-7CA8-FDE48E8D244B}"/>
          </ac:spMkLst>
        </pc:spChg>
        <pc:picChg chg="add mod">
          <ac:chgData name="Kádas Richárd László" userId="93226e07b6083508" providerId="LiveId" clId="{739E0AD1-ECF2-460D-B881-1511612D3A30}" dt="2022-06-30T20:36:22.907" v="212" actId="962"/>
          <ac:picMkLst>
            <pc:docMk/>
            <pc:sldMk cId="431452422" sldId="261"/>
            <ac:picMk id="5" creationId="{3CCF6825-73E2-3B22-9C1F-6D8F0883A6A5}"/>
          </ac:picMkLst>
        </pc:picChg>
      </pc:sldChg>
      <pc:sldChg chg="addSp delSp modSp new mod setBg">
        <pc:chgData name="Kádas Richárd László" userId="93226e07b6083508" providerId="LiveId" clId="{739E0AD1-ECF2-460D-B881-1511612D3A30}" dt="2022-06-30T21:02:38.493" v="270" actId="14100"/>
        <pc:sldMkLst>
          <pc:docMk/>
          <pc:sldMk cId="2147438753" sldId="262"/>
        </pc:sldMkLst>
        <pc:spChg chg="mod">
          <ac:chgData name="Kádas Richárd László" userId="93226e07b6083508" providerId="LiveId" clId="{739E0AD1-ECF2-460D-B881-1511612D3A30}" dt="2022-06-30T21:02:27.077" v="267" actId="1076"/>
          <ac:spMkLst>
            <pc:docMk/>
            <pc:sldMk cId="2147438753" sldId="262"/>
            <ac:spMk id="2" creationId="{FD24622B-5F67-1A69-5E55-01007B522AD2}"/>
          </ac:spMkLst>
        </pc:spChg>
        <pc:spChg chg="del">
          <ac:chgData name="Kádas Richárd László" userId="93226e07b6083508" providerId="LiveId" clId="{739E0AD1-ECF2-460D-B881-1511612D3A30}" dt="2022-06-30T20:40:38.266" v="218" actId="931"/>
          <ac:spMkLst>
            <pc:docMk/>
            <pc:sldMk cId="2147438753" sldId="262"/>
            <ac:spMk id="3" creationId="{358027C2-9CB6-CE8E-8C95-FD9D1DB67184}"/>
          </ac:spMkLst>
        </pc:spChg>
        <pc:spChg chg="add del mod">
          <ac:chgData name="Kádas Richárd László" userId="93226e07b6083508" providerId="LiveId" clId="{739E0AD1-ECF2-460D-B881-1511612D3A30}" dt="2022-06-30T20:58:30.480" v="258" actId="931"/>
          <ac:spMkLst>
            <pc:docMk/>
            <pc:sldMk cId="2147438753" sldId="262"/>
            <ac:spMk id="7" creationId="{27A9CA5B-BB33-3E13-7394-DF1201B3F855}"/>
          </ac:spMkLst>
        </pc:spChg>
        <pc:picChg chg="add del mod">
          <ac:chgData name="Kádas Richárd László" userId="93226e07b6083508" providerId="LiveId" clId="{739E0AD1-ECF2-460D-B881-1511612D3A30}" dt="2022-06-30T20:58:15.493" v="257" actId="21"/>
          <ac:picMkLst>
            <pc:docMk/>
            <pc:sldMk cId="2147438753" sldId="262"/>
            <ac:picMk id="5" creationId="{5D52DF9A-DAAD-513D-1148-FC0F3427E427}"/>
          </ac:picMkLst>
        </pc:picChg>
        <pc:picChg chg="add mod">
          <ac:chgData name="Kádas Richárd László" userId="93226e07b6083508" providerId="LiveId" clId="{739E0AD1-ECF2-460D-B881-1511612D3A30}" dt="2022-06-30T21:02:38.493" v="270" actId="14100"/>
          <ac:picMkLst>
            <pc:docMk/>
            <pc:sldMk cId="2147438753" sldId="262"/>
            <ac:picMk id="9" creationId="{C0B632E0-C6EC-B747-5AA0-6CDBF5665F56}"/>
          </ac:picMkLst>
        </pc:picChg>
      </pc:sldChg>
      <pc:sldChg chg="modSp new mod setBg">
        <pc:chgData name="Kádas Richárd László" userId="93226e07b6083508" providerId="LiveId" clId="{739E0AD1-ECF2-460D-B881-1511612D3A30}" dt="2022-06-30T21:04:37.053" v="361" actId="20577"/>
        <pc:sldMkLst>
          <pc:docMk/>
          <pc:sldMk cId="908604389" sldId="263"/>
        </pc:sldMkLst>
        <pc:spChg chg="mod">
          <ac:chgData name="Kádas Richárd László" userId="93226e07b6083508" providerId="LiveId" clId="{739E0AD1-ECF2-460D-B881-1511612D3A30}" dt="2022-06-30T21:04:37.053" v="361" actId="20577"/>
          <ac:spMkLst>
            <pc:docMk/>
            <pc:sldMk cId="908604389" sldId="263"/>
            <ac:spMk id="2" creationId="{809260F3-1A88-1B59-AE6F-D3D15DF425B2}"/>
          </ac:spMkLst>
        </pc:spChg>
        <pc:spChg chg="mod">
          <ac:chgData name="Kádas Richárd László" userId="93226e07b6083508" providerId="LiveId" clId="{739E0AD1-ECF2-460D-B881-1511612D3A30}" dt="2022-06-30T21:04:19.040" v="352" actId="20577"/>
          <ac:spMkLst>
            <pc:docMk/>
            <pc:sldMk cId="908604389" sldId="263"/>
            <ac:spMk id="3" creationId="{65A66E95-87A8-2507-89F8-602CFE74E189}"/>
          </ac:spMkLst>
        </pc:spChg>
      </pc:sldChg>
      <pc:sldChg chg="addSp delSp modSp new mod setBg">
        <pc:chgData name="Kádas Richárd László" userId="93226e07b6083508" providerId="LiveId" clId="{739E0AD1-ECF2-460D-B881-1511612D3A30}" dt="2022-06-30T21:07:23.589" v="415" actId="14100"/>
        <pc:sldMkLst>
          <pc:docMk/>
          <pc:sldMk cId="3426643853" sldId="264"/>
        </pc:sldMkLst>
        <pc:spChg chg="mod">
          <ac:chgData name="Kádas Richárd László" userId="93226e07b6083508" providerId="LiveId" clId="{739E0AD1-ECF2-460D-B881-1511612D3A30}" dt="2022-06-30T21:07:18.677" v="414" actId="1076"/>
          <ac:spMkLst>
            <pc:docMk/>
            <pc:sldMk cId="3426643853" sldId="264"/>
            <ac:spMk id="2" creationId="{B2DF1DD9-89CD-E0A9-0572-B3FAE5FBDD40}"/>
          </ac:spMkLst>
        </pc:spChg>
        <pc:spChg chg="del">
          <ac:chgData name="Kádas Richárd László" userId="93226e07b6083508" providerId="LiveId" clId="{739E0AD1-ECF2-460D-B881-1511612D3A30}" dt="2022-06-30T21:05:39.066" v="363" actId="931"/>
          <ac:spMkLst>
            <pc:docMk/>
            <pc:sldMk cId="3426643853" sldId="264"/>
            <ac:spMk id="3" creationId="{5A3B0B89-D3D4-A6BC-3E22-563BF509F922}"/>
          </ac:spMkLst>
        </pc:spChg>
        <pc:picChg chg="add mod">
          <ac:chgData name="Kádas Richárd László" userId="93226e07b6083508" providerId="LiveId" clId="{739E0AD1-ECF2-460D-B881-1511612D3A30}" dt="2022-06-30T21:07:23.589" v="415" actId="14100"/>
          <ac:picMkLst>
            <pc:docMk/>
            <pc:sldMk cId="3426643853" sldId="264"/>
            <ac:picMk id="5" creationId="{38861004-F1EF-7451-C653-530FFC8EEED7}"/>
          </ac:picMkLst>
        </pc:picChg>
        <pc:picChg chg="add mod">
          <ac:chgData name="Kádas Richárd László" userId="93226e07b6083508" providerId="LiveId" clId="{739E0AD1-ECF2-460D-B881-1511612D3A30}" dt="2022-06-30T21:06:46.757" v="370" actId="1076"/>
          <ac:picMkLst>
            <pc:docMk/>
            <pc:sldMk cId="3426643853" sldId="264"/>
            <ac:picMk id="7" creationId="{ED2A491B-41B4-DB0D-294D-4DF912CC3FED}"/>
          </ac:picMkLst>
        </pc:picChg>
      </pc:sldChg>
      <pc:sldChg chg="addSp delSp modSp new mod setBg">
        <pc:chgData name="Kádas Richárd László" userId="93226e07b6083508" providerId="LiveId" clId="{739E0AD1-ECF2-460D-B881-1511612D3A30}" dt="2022-06-30T21:15:06.240" v="489" actId="20577"/>
        <pc:sldMkLst>
          <pc:docMk/>
          <pc:sldMk cId="3275294243" sldId="265"/>
        </pc:sldMkLst>
        <pc:spChg chg="mod">
          <ac:chgData name="Kádas Richárd László" userId="93226e07b6083508" providerId="LiveId" clId="{739E0AD1-ECF2-460D-B881-1511612D3A30}" dt="2022-06-30T21:15:06.240" v="489" actId="20577"/>
          <ac:spMkLst>
            <pc:docMk/>
            <pc:sldMk cId="3275294243" sldId="265"/>
            <ac:spMk id="2" creationId="{13824080-61C5-E837-6BC3-62FB4D72C9AD}"/>
          </ac:spMkLst>
        </pc:spChg>
        <pc:spChg chg="mod">
          <ac:chgData name="Kádas Richárd László" userId="93226e07b6083508" providerId="LiveId" clId="{739E0AD1-ECF2-460D-B881-1511612D3A30}" dt="2022-06-30T21:15:03.546" v="485" actId="2710"/>
          <ac:spMkLst>
            <pc:docMk/>
            <pc:sldMk cId="3275294243" sldId="265"/>
            <ac:spMk id="3" creationId="{E500EB18-6B11-B295-71DA-AFF03247AA87}"/>
          </ac:spMkLst>
        </pc:spChg>
        <pc:spChg chg="add del mod">
          <ac:chgData name="Kádas Richárd László" userId="93226e07b6083508" providerId="LiveId" clId="{739E0AD1-ECF2-460D-B881-1511612D3A30}" dt="2022-06-30T21:12:36" v="431"/>
          <ac:spMkLst>
            <pc:docMk/>
            <pc:sldMk cId="3275294243" sldId="265"/>
            <ac:spMk id="4" creationId="{D37B0221-17F9-BFF2-4A7C-48F09F3A03E8}"/>
          </ac:spMkLst>
        </pc:spChg>
        <pc:spChg chg="add del mod">
          <ac:chgData name="Kádas Richárd László" userId="93226e07b6083508" providerId="LiveId" clId="{739E0AD1-ECF2-460D-B881-1511612D3A30}" dt="2022-06-30T21:12:36" v="431"/>
          <ac:spMkLst>
            <pc:docMk/>
            <pc:sldMk cId="3275294243" sldId="265"/>
            <ac:spMk id="5" creationId="{B17F74ED-3C39-1F0A-47EF-73FD031A187B}"/>
          </ac:spMkLst>
        </pc:spChg>
      </pc:sldChg>
      <pc:sldChg chg="addSp delSp modSp new mod setBg">
        <pc:chgData name="Kádas Richárd László" userId="93226e07b6083508" providerId="LiveId" clId="{739E0AD1-ECF2-460D-B881-1511612D3A30}" dt="2022-06-30T21:18:52.846" v="612" actId="122"/>
        <pc:sldMkLst>
          <pc:docMk/>
          <pc:sldMk cId="2988999909" sldId="266"/>
        </pc:sldMkLst>
        <pc:spChg chg="mod">
          <ac:chgData name="Kádas Richárd László" userId="93226e07b6083508" providerId="LiveId" clId="{739E0AD1-ECF2-460D-B881-1511612D3A30}" dt="2022-06-30T21:18:52.846" v="612" actId="122"/>
          <ac:spMkLst>
            <pc:docMk/>
            <pc:sldMk cId="2988999909" sldId="266"/>
            <ac:spMk id="2" creationId="{6CC27E8A-EF3C-C9FE-1F5E-CC2E96CDF6F0}"/>
          </ac:spMkLst>
        </pc:spChg>
        <pc:spChg chg="del">
          <ac:chgData name="Kádas Richárd László" userId="93226e07b6083508" providerId="LiveId" clId="{739E0AD1-ECF2-460D-B881-1511612D3A30}" dt="2022-06-30T21:15:45.253" v="491" actId="931"/>
          <ac:spMkLst>
            <pc:docMk/>
            <pc:sldMk cId="2988999909" sldId="266"/>
            <ac:spMk id="3" creationId="{F313A749-7E93-2D89-555C-B084D40DA1CA}"/>
          </ac:spMkLst>
        </pc:spChg>
        <pc:spChg chg="add mod">
          <ac:chgData name="Kádas Richárd László" userId="93226e07b6083508" providerId="LiveId" clId="{739E0AD1-ECF2-460D-B881-1511612D3A30}" dt="2022-06-30T21:18:24.366" v="595" actId="14100"/>
          <ac:spMkLst>
            <pc:docMk/>
            <pc:sldMk cId="2988999909" sldId="266"/>
            <ac:spMk id="7" creationId="{ADE87F7E-B599-8FC0-FAEB-A6D1C716F744}"/>
          </ac:spMkLst>
        </pc:spChg>
        <pc:picChg chg="add mod">
          <ac:chgData name="Kádas Richárd László" userId="93226e07b6083508" providerId="LiveId" clId="{739E0AD1-ECF2-460D-B881-1511612D3A30}" dt="2022-06-30T21:17:35.525" v="587" actId="1076"/>
          <ac:picMkLst>
            <pc:docMk/>
            <pc:sldMk cId="2988999909" sldId="266"/>
            <ac:picMk id="5" creationId="{12C40682-F47A-0073-BB32-3E0C8CBB59E9}"/>
          </ac:picMkLst>
        </pc:picChg>
      </pc:sldChg>
      <pc:sldChg chg="addSp delSp modSp new mod setBg">
        <pc:chgData name="Kádas Richárd László" userId="93226e07b6083508" providerId="LiveId" clId="{739E0AD1-ECF2-460D-B881-1511612D3A30}" dt="2022-06-30T21:20:35.676" v="642" actId="14100"/>
        <pc:sldMkLst>
          <pc:docMk/>
          <pc:sldMk cId="1737361430" sldId="267"/>
        </pc:sldMkLst>
        <pc:spChg chg="mod">
          <ac:chgData name="Kádas Richárd László" userId="93226e07b6083508" providerId="LiveId" clId="{739E0AD1-ECF2-460D-B881-1511612D3A30}" dt="2022-06-30T21:19:40.507" v="632" actId="20577"/>
          <ac:spMkLst>
            <pc:docMk/>
            <pc:sldMk cId="1737361430" sldId="267"/>
            <ac:spMk id="2" creationId="{F2EDE770-C17F-AD2D-868E-42246F948449}"/>
          </ac:spMkLst>
        </pc:spChg>
        <pc:spChg chg="del">
          <ac:chgData name="Kádas Richárd László" userId="93226e07b6083508" providerId="LiveId" clId="{739E0AD1-ECF2-460D-B881-1511612D3A30}" dt="2022-06-30T21:19:29.013" v="614" actId="931"/>
          <ac:spMkLst>
            <pc:docMk/>
            <pc:sldMk cId="1737361430" sldId="267"/>
            <ac:spMk id="3" creationId="{E608CC3A-2D93-21E8-68C4-0BCC5E66877D}"/>
          </ac:spMkLst>
        </pc:spChg>
        <pc:picChg chg="add mod">
          <ac:chgData name="Kádas Richárd László" userId="93226e07b6083508" providerId="LiveId" clId="{739E0AD1-ECF2-460D-B881-1511612D3A30}" dt="2022-06-30T21:19:33.534" v="615" actId="1076"/>
          <ac:picMkLst>
            <pc:docMk/>
            <pc:sldMk cId="1737361430" sldId="267"/>
            <ac:picMk id="5" creationId="{0B19C401-ECFD-743F-88B5-4216B0522720}"/>
          </ac:picMkLst>
        </pc:picChg>
        <pc:picChg chg="add mod">
          <ac:chgData name="Kádas Richárd László" userId="93226e07b6083508" providerId="LiveId" clId="{739E0AD1-ECF2-460D-B881-1511612D3A30}" dt="2022-06-30T21:20:35.676" v="642" actId="14100"/>
          <ac:picMkLst>
            <pc:docMk/>
            <pc:sldMk cId="1737361430" sldId="267"/>
            <ac:picMk id="7" creationId="{750ABD84-A2A9-77EC-481B-4FD000A40835}"/>
          </ac:picMkLst>
        </pc:picChg>
      </pc:sldChg>
      <pc:sldChg chg="addSp delSp modSp new mod setBg">
        <pc:chgData name="Kádas Richárd László" userId="93226e07b6083508" providerId="LiveId" clId="{739E0AD1-ECF2-460D-B881-1511612D3A30}" dt="2022-06-30T21:24:12.766" v="720" actId="1076"/>
        <pc:sldMkLst>
          <pc:docMk/>
          <pc:sldMk cId="3272932649" sldId="268"/>
        </pc:sldMkLst>
        <pc:spChg chg="mod">
          <ac:chgData name="Kádas Richárd László" userId="93226e07b6083508" providerId="LiveId" clId="{739E0AD1-ECF2-460D-B881-1511612D3A30}" dt="2022-06-30T21:24:05.960" v="718" actId="20577"/>
          <ac:spMkLst>
            <pc:docMk/>
            <pc:sldMk cId="3272932649" sldId="268"/>
            <ac:spMk id="2" creationId="{DA77F36A-CC87-5994-D83F-4B55233DE9B0}"/>
          </ac:spMkLst>
        </pc:spChg>
        <pc:spChg chg="del">
          <ac:chgData name="Kádas Richárd László" userId="93226e07b6083508" providerId="LiveId" clId="{739E0AD1-ECF2-460D-B881-1511612D3A30}" dt="2022-06-30T21:22:39.920" v="662"/>
          <ac:spMkLst>
            <pc:docMk/>
            <pc:sldMk cId="3272932649" sldId="268"/>
            <ac:spMk id="3" creationId="{CB7DB89C-2CED-5608-2B74-4A958ECAD80D}"/>
          </ac:spMkLst>
        </pc:spChg>
        <pc:picChg chg="add mod">
          <ac:chgData name="Kádas Richárd László" userId="93226e07b6083508" providerId="LiveId" clId="{739E0AD1-ECF2-460D-B881-1511612D3A30}" dt="2022-06-30T21:23:44.100" v="676" actId="14100"/>
          <ac:picMkLst>
            <pc:docMk/>
            <pc:sldMk cId="3272932649" sldId="268"/>
            <ac:picMk id="4" creationId="{60B8F0CD-F75B-13C4-205C-9009A37A31AB}"/>
          </ac:picMkLst>
        </pc:picChg>
        <pc:picChg chg="add mod">
          <ac:chgData name="Kádas Richárd László" userId="93226e07b6083508" providerId="LiveId" clId="{739E0AD1-ECF2-460D-B881-1511612D3A30}" dt="2022-06-30T21:23:34.460" v="673" actId="14100"/>
          <ac:picMkLst>
            <pc:docMk/>
            <pc:sldMk cId="3272932649" sldId="268"/>
            <ac:picMk id="5" creationId="{B245035F-8E8D-14E7-0D35-1CEE389BD483}"/>
          </ac:picMkLst>
        </pc:picChg>
        <pc:picChg chg="add mod">
          <ac:chgData name="Kádas Richárd László" userId="93226e07b6083508" providerId="LiveId" clId="{739E0AD1-ECF2-460D-B881-1511612D3A30}" dt="2022-06-30T21:24:12.766" v="720" actId="1076"/>
          <ac:picMkLst>
            <pc:docMk/>
            <pc:sldMk cId="3272932649" sldId="268"/>
            <ac:picMk id="6" creationId="{119C4FEA-3C10-2C71-2DE2-70470A949944}"/>
          </ac:picMkLst>
        </pc:picChg>
      </pc:sldChg>
      <pc:sldChg chg="addSp delSp modSp new mod setBg">
        <pc:chgData name="Kádas Richárd László" userId="93226e07b6083508" providerId="LiveId" clId="{739E0AD1-ECF2-460D-B881-1511612D3A30}" dt="2022-06-30T21:28:43.716" v="752" actId="14100"/>
        <pc:sldMkLst>
          <pc:docMk/>
          <pc:sldMk cId="1878953037" sldId="269"/>
        </pc:sldMkLst>
        <pc:spChg chg="mod">
          <ac:chgData name="Kádas Richárd László" userId="93226e07b6083508" providerId="LiveId" clId="{739E0AD1-ECF2-460D-B881-1511612D3A30}" dt="2022-06-30T21:28:34.560" v="750" actId="20577"/>
          <ac:spMkLst>
            <pc:docMk/>
            <pc:sldMk cId="1878953037" sldId="269"/>
            <ac:spMk id="2" creationId="{69AB8717-8F11-5EB8-0B07-91A24AF9EEA5}"/>
          </ac:spMkLst>
        </pc:spChg>
        <pc:spChg chg="del">
          <ac:chgData name="Kádas Richárd László" userId="93226e07b6083508" providerId="LiveId" clId="{739E0AD1-ECF2-460D-B881-1511612D3A30}" dt="2022-06-30T21:25:32.080" v="722" actId="931"/>
          <ac:spMkLst>
            <pc:docMk/>
            <pc:sldMk cId="1878953037" sldId="269"/>
            <ac:spMk id="3" creationId="{7B00C029-46AF-0F41-1B24-FD668FFE4233}"/>
          </ac:spMkLst>
        </pc:spChg>
        <pc:picChg chg="add mod">
          <ac:chgData name="Kádas Richárd László" userId="93226e07b6083508" providerId="LiveId" clId="{739E0AD1-ECF2-460D-B881-1511612D3A30}" dt="2022-06-30T21:28:43.716" v="752" actId="14100"/>
          <ac:picMkLst>
            <pc:docMk/>
            <pc:sldMk cId="1878953037" sldId="269"/>
            <ac:picMk id="5" creationId="{FA1F1BCF-102E-491B-3D41-FB5A0221BC6F}"/>
          </ac:picMkLst>
        </pc:picChg>
        <pc:picChg chg="add mod">
          <ac:chgData name="Kádas Richárd László" userId="93226e07b6083508" providerId="LiveId" clId="{739E0AD1-ECF2-460D-B881-1511612D3A30}" dt="2022-06-30T21:28:29.253" v="740" actId="14100"/>
          <ac:picMkLst>
            <pc:docMk/>
            <pc:sldMk cId="1878953037" sldId="269"/>
            <ac:picMk id="7" creationId="{9A653329-B8CC-6BA2-C0B9-5B9CB5B9B93D}"/>
          </ac:picMkLst>
        </pc:picChg>
      </pc:sldChg>
      <pc:sldChg chg="addSp delSp modSp new mod setBg">
        <pc:chgData name="Kádas Richárd László" userId="93226e07b6083508" providerId="LiveId" clId="{739E0AD1-ECF2-460D-B881-1511612D3A30}" dt="2022-06-30T21:30:47.766" v="786" actId="122"/>
        <pc:sldMkLst>
          <pc:docMk/>
          <pc:sldMk cId="2007148268" sldId="270"/>
        </pc:sldMkLst>
        <pc:spChg chg="mod">
          <ac:chgData name="Kádas Richárd László" userId="93226e07b6083508" providerId="LiveId" clId="{739E0AD1-ECF2-460D-B881-1511612D3A30}" dt="2022-06-30T21:30:47.766" v="786" actId="122"/>
          <ac:spMkLst>
            <pc:docMk/>
            <pc:sldMk cId="2007148268" sldId="270"/>
            <ac:spMk id="2" creationId="{2A4A7B8E-34C2-03C7-17A7-FB375856D2C9}"/>
          </ac:spMkLst>
        </pc:spChg>
        <pc:spChg chg="del">
          <ac:chgData name="Kádas Richárd László" userId="93226e07b6083508" providerId="LiveId" clId="{739E0AD1-ECF2-460D-B881-1511612D3A30}" dt="2022-06-30T21:29:54.906" v="754" actId="931"/>
          <ac:spMkLst>
            <pc:docMk/>
            <pc:sldMk cId="2007148268" sldId="270"/>
            <ac:spMk id="3" creationId="{7DB90A8D-4B13-FC77-EBA5-9BEC28AAB627}"/>
          </ac:spMkLst>
        </pc:spChg>
        <pc:picChg chg="add mod">
          <ac:chgData name="Kádas Richárd László" userId="93226e07b6083508" providerId="LiveId" clId="{739E0AD1-ECF2-460D-B881-1511612D3A30}" dt="2022-06-30T21:30:33.789" v="784" actId="1076"/>
          <ac:picMkLst>
            <pc:docMk/>
            <pc:sldMk cId="2007148268" sldId="270"/>
            <ac:picMk id="5" creationId="{46D98698-CFDE-EE80-7AC8-97BAF4C03E33}"/>
          </ac:picMkLst>
        </pc:picChg>
      </pc:sldChg>
      <pc:sldChg chg="addSp delSp modSp new mod setBg">
        <pc:chgData name="Kádas Richárd László" userId="93226e07b6083508" providerId="LiveId" clId="{739E0AD1-ECF2-460D-B881-1511612D3A30}" dt="2022-06-30T21:33:33.479" v="855" actId="404"/>
        <pc:sldMkLst>
          <pc:docMk/>
          <pc:sldMk cId="2456679296" sldId="271"/>
        </pc:sldMkLst>
        <pc:spChg chg="mod">
          <ac:chgData name="Kádas Richárd László" userId="93226e07b6083508" providerId="LiveId" clId="{739E0AD1-ECF2-460D-B881-1511612D3A30}" dt="2022-06-30T21:33:33.479" v="855" actId="404"/>
          <ac:spMkLst>
            <pc:docMk/>
            <pc:sldMk cId="2456679296" sldId="271"/>
            <ac:spMk id="2" creationId="{AF79CD27-B47C-A464-9D72-19ED52F07835}"/>
          </ac:spMkLst>
        </pc:spChg>
        <pc:spChg chg="del">
          <ac:chgData name="Kádas Richárd László" userId="93226e07b6083508" providerId="LiveId" clId="{739E0AD1-ECF2-460D-B881-1511612D3A30}" dt="2022-06-30T21:31:10.467" v="788" actId="931"/>
          <ac:spMkLst>
            <pc:docMk/>
            <pc:sldMk cId="2456679296" sldId="271"/>
            <ac:spMk id="3" creationId="{5061B5BB-6462-8F28-1ABC-B5221526505E}"/>
          </ac:spMkLst>
        </pc:spChg>
        <pc:picChg chg="add mod">
          <ac:chgData name="Kádas Richárd László" userId="93226e07b6083508" providerId="LiveId" clId="{739E0AD1-ECF2-460D-B881-1511612D3A30}" dt="2022-06-30T21:32:44.429" v="823" actId="1076"/>
          <ac:picMkLst>
            <pc:docMk/>
            <pc:sldMk cId="2456679296" sldId="271"/>
            <ac:picMk id="5" creationId="{02CB0C7E-91EE-6EBA-D68A-5EC94864C51E}"/>
          </ac:picMkLst>
        </pc:picChg>
        <pc:picChg chg="add mod">
          <ac:chgData name="Kádas Richárd László" userId="93226e07b6083508" providerId="LiveId" clId="{739E0AD1-ECF2-460D-B881-1511612D3A30}" dt="2022-06-30T21:32:54.557" v="826" actId="1076"/>
          <ac:picMkLst>
            <pc:docMk/>
            <pc:sldMk cId="2456679296" sldId="271"/>
            <ac:picMk id="7" creationId="{A1E44F24-6519-9416-040F-25384B59AD1B}"/>
          </ac:picMkLst>
        </pc:picChg>
      </pc:sldChg>
      <pc:sldChg chg="addSp delSp modSp new mod setBg">
        <pc:chgData name="Kádas Richárd László" userId="93226e07b6083508" providerId="LiveId" clId="{739E0AD1-ECF2-460D-B881-1511612D3A30}" dt="2022-06-30T21:36:16.547" v="960" actId="14100"/>
        <pc:sldMkLst>
          <pc:docMk/>
          <pc:sldMk cId="584845788" sldId="272"/>
        </pc:sldMkLst>
        <pc:spChg chg="mod">
          <ac:chgData name="Kádas Richárd László" userId="93226e07b6083508" providerId="LiveId" clId="{739E0AD1-ECF2-460D-B881-1511612D3A30}" dt="2022-06-30T21:36:08.825" v="958" actId="122"/>
          <ac:spMkLst>
            <pc:docMk/>
            <pc:sldMk cId="584845788" sldId="272"/>
            <ac:spMk id="2" creationId="{E6D2100D-14F3-BBE1-56CB-0A5DF9E98E53}"/>
          </ac:spMkLst>
        </pc:spChg>
        <pc:spChg chg="del">
          <ac:chgData name="Kádas Richárd László" userId="93226e07b6083508" providerId="LiveId" clId="{739E0AD1-ECF2-460D-B881-1511612D3A30}" dt="2022-06-30T21:33:57.093" v="880" actId="931"/>
          <ac:spMkLst>
            <pc:docMk/>
            <pc:sldMk cId="584845788" sldId="272"/>
            <ac:spMk id="3" creationId="{21A6C6BA-D389-9323-2C69-CA59207FB5E6}"/>
          </ac:spMkLst>
        </pc:spChg>
        <pc:picChg chg="add mod">
          <ac:chgData name="Kádas Richárd László" userId="93226e07b6083508" providerId="LiveId" clId="{739E0AD1-ECF2-460D-B881-1511612D3A30}" dt="2022-06-30T21:35:19.556" v="898" actId="14100"/>
          <ac:picMkLst>
            <pc:docMk/>
            <pc:sldMk cId="584845788" sldId="272"/>
            <ac:picMk id="5" creationId="{59F2BEBC-6B7A-F880-2349-C7C7F4F5A03A}"/>
          </ac:picMkLst>
        </pc:picChg>
        <pc:picChg chg="add mod">
          <ac:chgData name="Kádas Richárd László" userId="93226e07b6083508" providerId="LiveId" clId="{739E0AD1-ECF2-460D-B881-1511612D3A30}" dt="2022-06-30T21:36:16.547" v="960" actId="14100"/>
          <ac:picMkLst>
            <pc:docMk/>
            <pc:sldMk cId="584845788" sldId="272"/>
            <ac:picMk id="7" creationId="{093A9BFE-7EBD-6E3C-1A8C-584513601DD9}"/>
          </ac:picMkLst>
        </pc:picChg>
        <pc:picChg chg="add mod">
          <ac:chgData name="Kádas Richárd László" userId="93226e07b6083508" providerId="LiveId" clId="{739E0AD1-ECF2-460D-B881-1511612D3A30}" dt="2022-06-30T21:35:16.454" v="897" actId="14100"/>
          <ac:picMkLst>
            <pc:docMk/>
            <pc:sldMk cId="584845788" sldId="272"/>
            <ac:picMk id="9" creationId="{42BD3DC3-747A-9963-7ED3-CF60A36EF8F1}"/>
          </ac:picMkLst>
        </pc:picChg>
      </pc:sldChg>
      <pc:sldChg chg="addSp delSp modSp new mod setBg">
        <pc:chgData name="Kádas Richárd László" userId="93226e07b6083508" providerId="LiveId" clId="{739E0AD1-ECF2-460D-B881-1511612D3A30}" dt="2022-06-30T21:46:29.840" v="992"/>
        <pc:sldMkLst>
          <pc:docMk/>
          <pc:sldMk cId="1069211611" sldId="273"/>
        </pc:sldMkLst>
        <pc:spChg chg="mod">
          <ac:chgData name="Kádas Richárd László" userId="93226e07b6083508" providerId="LiveId" clId="{739E0AD1-ECF2-460D-B881-1511612D3A30}" dt="2022-06-30T21:46:16.206" v="988" actId="113"/>
          <ac:spMkLst>
            <pc:docMk/>
            <pc:sldMk cId="1069211611" sldId="273"/>
            <ac:spMk id="2" creationId="{F4D8FFA7-3D73-B7DF-0CDD-02F00B3BA979}"/>
          </ac:spMkLst>
        </pc:spChg>
        <pc:spChg chg="del">
          <ac:chgData name="Kádas Richárd László" userId="93226e07b6083508" providerId="LiveId" clId="{739E0AD1-ECF2-460D-B881-1511612D3A30}" dt="2022-06-30T21:41:07.013" v="962" actId="931"/>
          <ac:spMkLst>
            <pc:docMk/>
            <pc:sldMk cId="1069211611" sldId="273"/>
            <ac:spMk id="3" creationId="{F34EBAC5-1540-6F1B-6168-D98333620311}"/>
          </ac:spMkLst>
        </pc:spChg>
        <pc:spChg chg="add mod">
          <ac:chgData name="Kádas Richárd László" userId="93226e07b6083508" providerId="LiveId" clId="{739E0AD1-ECF2-460D-B881-1511612D3A30}" dt="2022-06-30T21:46:22.621" v="991" actId="114"/>
          <ac:spMkLst>
            <pc:docMk/>
            <pc:sldMk cId="1069211611" sldId="273"/>
            <ac:spMk id="7" creationId="{67C3E465-DE2B-2F0A-BE5F-229A793EE714}"/>
          </ac:spMkLst>
        </pc:spChg>
        <pc:picChg chg="add del mod">
          <ac:chgData name="Kádas Richárd László" userId="93226e07b6083508" providerId="LiveId" clId="{739E0AD1-ECF2-460D-B881-1511612D3A30}" dt="2022-06-30T21:41:31.336" v="963" actId="21"/>
          <ac:picMkLst>
            <pc:docMk/>
            <pc:sldMk cId="1069211611" sldId="273"/>
            <ac:picMk id="5" creationId="{008B198F-84C9-D824-C3CE-89BA162D813E}"/>
          </ac:picMkLst>
        </pc:picChg>
      </pc:sldChg>
      <pc:sldChg chg="modSp new mod setBg">
        <pc:chgData name="Kádas Richárd László" userId="93226e07b6083508" providerId="LiveId" clId="{739E0AD1-ECF2-460D-B881-1511612D3A30}" dt="2022-06-30T21:48:45.173" v="1046" actId="20577"/>
        <pc:sldMkLst>
          <pc:docMk/>
          <pc:sldMk cId="3040222707" sldId="274"/>
        </pc:sldMkLst>
        <pc:spChg chg="mod">
          <ac:chgData name="Kádas Richárd László" userId="93226e07b6083508" providerId="LiveId" clId="{739E0AD1-ECF2-460D-B881-1511612D3A30}" dt="2022-06-30T21:48:45.173" v="1046" actId="20577"/>
          <ac:spMkLst>
            <pc:docMk/>
            <pc:sldMk cId="3040222707" sldId="274"/>
            <ac:spMk id="2" creationId="{2A13C0D8-17E2-97D8-DE5F-545E8B65745B}"/>
          </ac:spMkLst>
        </pc:spChg>
        <pc:spChg chg="mod">
          <ac:chgData name="Kádas Richárd László" userId="93226e07b6083508" providerId="LiveId" clId="{739E0AD1-ECF2-460D-B881-1511612D3A30}" dt="2022-06-30T21:47:54.899" v="1022" actId="14100"/>
          <ac:spMkLst>
            <pc:docMk/>
            <pc:sldMk cId="3040222707" sldId="274"/>
            <ac:spMk id="3" creationId="{47CC4561-7D17-F014-188B-C103E4B1CF2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65B667-D80C-4325-1C58-7443A1C82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76DE462-9104-77B9-E089-FACC36374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4C22A0-BAB7-165E-4FF2-E488120AF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3FC0-EB91-4194-82FB-96A22382EFA4}" type="datetimeFigureOut">
              <a:rPr lang="de-AT" smtClean="0"/>
              <a:t>06.07.2022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663CF9-24A5-74B3-DE45-DD93197C2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E48E59-490F-AAE0-D72C-A54B01D83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AF74-7451-44DF-920E-EE314483D6A7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56008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9CB0FC-CE0D-F3E3-9C75-04898A410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14153D6-0CAC-38F0-EC13-3B990D7F16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E779C6-CCBF-AFF0-31D0-B294AF680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3FC0-EB91-4194-82FB-96A22382EFA4}" type="datetimeFigureOut">
              <a:rPr lang="de-AT" smtClean="0"/>
              <a:t>06.07.2022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64EFDC-557D-F4D9-9219-2C9E92BEB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A347C2-81CA-AC37-0039-2AB6B6D7C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AF74-7451-44DF-920E-EE314483D6A7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8444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E11871A-C6A4-05BA-3C99-0232B7EA9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0611EE7-E300-1F00-38BC-FEDA49605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862693-63A1-D499-6A12-7D17F76D8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3FC0-EB91-4194-82FB-96A22382EFA4}" type="datetimeFigureOut">
              <a:rPr lang="de-AT" smtClean="0"/>
              <a:t>06.07.2022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51C7F5-EBCD-BDDE-EBA2-CBFFC6C38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1EB959-AF04-BD29-DD45-809C7629B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AF74-7451-44DF-920E-EE314483D6A7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47163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72688A-B51C-CA78-CFD3-BE5E95642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CCF0B1-1958-C096-FF64-9931363BA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3432A5-6DFC-9971-80C7-01875B1E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3FC0-EB91-4194-82FB-96A22382EFA4}" type="datetimeFigureOut">
              <a:rPr lang="de-AT" smtClean="0"/>
              <a:t>06.07.2022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2F8B3D-CE4B-7B9F-F8EF-EEC52A795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2335AC-348C-90E9-9C8C-82C65EDC7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AF74-7451-44DF-920E-EE314483D6A7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80351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A3972-DE44-B8C9-2AF0-A80D3051B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10F571-D226-7B20-A28B-2B419A73C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7BA43F-2737-95CF-EC64-D60714B6D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3FC0-EB91-4194-82FB-96A22382EFA4}" type="datetimeFigureOut">
              <a:rPr lang="de-AT" smtClean="0"/>
              <a:t>06.07.2022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65631F-16F8-84F9-ACD9-B0A44CED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652250-BB4D-8EF9-45E0-3E994E9ED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AF74-7451-44DF-920E-EE314483D6A7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810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E553DD-8788-1C64-EB9F-738542A09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8E5581-1BED-0B55-A7EB-177B35BC25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DDF346-B6E0-45CB-5C7A-353ADCB71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604528A-76FC-984D-B2FD-11C63E394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3FC0-EB91-4194-82FB-96A22382EFA4}" type="datetimeFigureOut">
              <a:rPr lang="de-AT" smtClean="0"/>
              <a:t>06.07.2022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B1FC255-E03F-02D3-57C4-FEF47DF75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671DDB-99E1-AD8D-59E9-A27E45D3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AF74-7451-44DF-920E-EE314483D6A7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3294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2DD370-EB36-8F49-51ED-F4C020E4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BF559-8A9E-192C-F72B-4902B4A5D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98D383D-E5ED-ED73-CD5C-90A802D1A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33EC902-2977-A969-8E80-0B3F0F4FBD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2C39FFF-24F0-BB25-B475-2F5853CEC3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CF43AF8-C6C5-214F-AB16-07AFC03D2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3FC0-EB91-4194-82FB-96A22382EFA4}" type="datetimeFigureOut">
              <a:rPr lang="de-AT" smtClean="0"/>
              <a:t>06.07.2022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2CA3624-45BC-9751-4300-698AB770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3615FDD-CF3E-9B82-8C53-ACB5E44F3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AF74-7451-44DF-920E-EE314483D6A7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4638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607C1F-B21F-4213-5516-6FB7A34F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EBCD07C-1825-EF52-478F-58FB94DC6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3FC0-EB91-4194-82FB-96A22382EFA4}" type="datetimeFigureOut">
              <a:rPr lang="de-AT" smtClean="0"/>
              <a:t>06.07.2022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FC7AD04-C225-B2D0-8B89-B702A7E78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B2CF9AD-0E52-EF58-8425-CAA381A83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AF74-7451-44DF-920E-EE314483D6A7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7944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E7764A9-9814-C530-C5F2-5D19A7B56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3FC0-EB91-4194-82FB-96A22382EFA4}" type="datetimeFigureOut">
              <a:rPr lang="de-AT" smtClean="0"/>
              <a:t>06.07.2022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6A8D0F-2503-95AF-9C45-86292CB9E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56205F-8D0B-81C8-1920-CB5D0859F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AF74-7451-44DF-920E-EE314483D6A7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54209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A22BD2-7F1F-2050-94A0-577CE51A5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37C7BF-474E-372A-D89F-C4193A6E6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38B5FB5-199A-C039-8EBF-1A65EBB12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B2A79FA-FCA6-E085-418E-339D4A731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3FC0-EB91-4194-82FB-96A22382EFA4}" type="datetimeFigureOut">
              <a:rPr lang="de-AT" smtClean="0"/>
              <a:t>06.07.2022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225036B-7A68-8976-EC63-43E26CFA1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FAEAA2-1C5D-2140-E5FD-C05087C8B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AF74-7451-44DF-920E-EE314483D6A7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60853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7972F9-C5F2-EC90-817A-3D848D694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2F8D3EF-FCFB-5E7E-FAFE-46953AFB97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3A5D4F8-BE8E-DA3C-0470-F409EF0FB6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F17E4FA-1C99-2EA8-6007-B66AD9F3F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3FC0-EB91-4194-82FB-96A22382EFA4}" type="datetimeFigureOut">
              <a:rPr lang="de-AT" smtClean="0"/>
              <a:t>06.07.2022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AE9C789-A714-281E-B3D2-8461D81BF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DD275BA-1832-6ED6-7589-9959B4180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AF74-7451-44DF-920E-EE314483D6A7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24610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7DDCFA8-298D-2B8C-2F4B-197B9FE23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A94223-326C-A958-5292-A4D0F1D60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1B1214-35B5-41FD-DCF8-B444D6D359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43FC0-EB91-4194-82FB-96A22382EFA4}" type="datetimeFigureOut">
              <a:rPr lang="de-AT" smtClean="0"/>
              <a:t>06.07.2022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203340-2959-FFED-693B-687104D43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60D6E9-550D-2D54-8B14-A5B2E4B63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4AF74-7451-44DF-920E-EE314483D6A7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1380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pfarrer@die-reformierten.at" TargetMode="External"/><Relationship Id="rId2" Type="http://schemas.openxmlformats.org/officeDocument/2006/relationships/hyperlink" Target="https://www.die-reformierten.a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office@die-reformierten.a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eligion.orf.at/tv/stories/3212637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311EA-A9A1-B1B2-8D4A-FFE4EFDD0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4438"/>
            <a:ext cx="9144000" cy="2387600"/>
          </a:xfrm>
        </p:spPr>
        <p:txBody>
          <a:bodyPr/>
          <a:lstStyle/>
          <a:p>
            <a:r>
              <a:rPr lang="hu-HU" sz="5400" b="1" dirty="0" smtClean="0">
                <a:solidFill>
                  <a:srgbClr val="FFFF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Szórványszolgálat </a:t>
            </a:r>
            <a:r>
              <a:rPr lang="sv-SE" sz="3600" b="1" dirty="0" smtClean="0">
                <a:solidFill>
                  <a:srgbClr val="FFFF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v-SE" sz="3600" b="1" dirty="0" smtClean="0">
                <a:solidFill>
                  <a:srgbClr val="FFFF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3600" b="1" dirty="0" smtClean="0">
                <a:solidFill>
                  <a:srgbClr val="FFFF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3600" b="1" dirty="0">
                <a:solidFill>
                  <a:srgbClr val="FFFF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vállalt jelen és remélt </a:t>
            </a:r>
            <a:r>
              <a:rPr lang="hu-HU" sz="3600" b="1" dirty="0" smtClean="0">
                <a:solidFill>
                  <a:srgbClr val="FFFF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jövő</a:t>
            </a:r>
            <a:r>
              <a:rPr lang="de-AT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AT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4F0700E-CDA4-FF66-B7F7-96EF61714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616001"/>
          </a:xfrm>
        </p:spPr>
        <p:txBody>
          <a:bodyPr/>
          <a:lstStyle/>
          <a:p>
            <a:r>
              <a:rPr lang="de-AT" dirty="0" smtClean="0">
                <a:solidFill>
                  <a:srgbClr val="FFFF00"/>
                </a:solidFill>
              </a:rPr>
              <a:t>Kádas Richard László ref. </a:t>
            </a:r>
            <a:r>
              <a:rPr lang="de-AT" dirty="0">
                <a:solidFill>
                  <a:srgbClr val="FFFF00"/>
                </a:solidFill>
              </a:rPr>
              <a:t>l</a:t>
            </a:r>
            <a:r>
              <a:rPr lang="de-AT" dirty="0" smtClean="0">
                <a:solidFill>
                  <a:srgbClr val="FFFF00"/>
                </a:solidFill>
              </a:rPr>
              <a:t>elk.</a:t>
            </a:r>
            <a:endParaRPr lang="de-A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867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824080-61C5-E837-6BC3-62FB4D72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chemeClr val="tx2"/>
                </a:solidFill>
              </a:rPr>
              <a:t>Új honlap</a:t>
            </a:r>
            <a:r>
              <a:rPr lang="hu-HU" b="1" dirty="0" smtClean="0">
                <a:solidFill>
                  <a:schemeClr val="tx2"/>
                </a:solidFill>
              </a:rPr>
              <a:t>, </a:t>
            </a:r>
            <a:r>
              <a:rPr lang="hu-HU" b="1" dirty="0">
                <a:solidFill>
                  <a:schemeClr val="tx2"/>
                </a:solidFill>
              </a:rPr>
              <a:t>elérhetőség</a:t>
            </a:r>
            <a:r>
              <a:rPr lang="de-AT" b="1" dirty="0" err="1">
                <a:solidFill>
                  <a:schemeClr val="tx2"/>
                </a:solidFill>
              </a:rPr>
              <a:t>ek</a:t>
            </a:r>
            <a:r>
              <a:rPr lang="hu-HU" dirty="0"/>
              <a:t/>
            </a:r>
            <a:br>
              <a:rPr lang="hu-HU" dirty="0"/>
            </a:b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00EB18-6B11-B295-71DA-AFF03247A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hu-HU" dirty="0">
                <a:hlinkClick r:id="rId2"/>
              </a:rPr>
              <a:t>https://www.die-reformierten.at/</a:t>
            </a:r>
            <a:endParaRPr lang="hu-HU" dirty="0"/>
          </a:p>
          <a:p>
            <a:pPr>
              <a:lnSpc>
                <a:spcPct val="200000"/>
              </a:lnSpc>
            </a:pPr>
            <a:r>
              <a:rPr lang="de-AT" b="0" i="0" u="none" strike="noStrike" dirty="0">
                <a:solidFill>
                  <a:srgbClr val="0CBCF5"/>
                </a:solidFill>
                <a:effectLst/>
                <a:latin typeface="Open Sans" panose="020B0606030504020204" pitchFamily="34" charset="0"/>
                <a:hlinkClick r:id="rId3"/>
              </a:rPr>
              <a:t>pfarrer@die-reformierten.at</a:t>
            </a:r>
            <a:r>
              <a:rPr lang="hu-HU" b="0" i="0" u="none" strike="noStrike" dirty="0">
                <a:solidFill>
                  <a:srgbClr val="0CBCF5"/>
                </a:solidFill>
                <a:effectLst/>
                <a:latin typeface="Open Sans" panose="020B0606030504020204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de-AT" dirty="0">
                <a:solidFill>
                  <a:srgbClr val="0CBCF5"/>
                </a:solidFill>
                <a:latin typeface="Open Sans" panose="020B0606030504020204" pitchFamily="34" charset="0"/>
                <a:hlinkClick r:id="rId4"/>
              </a:rPr>
              <a:t>o</a:t>
            </a:r>
            <a:r>
              <a:rPr lang="hu-HU" dirty="0" err="1">
                <a:solidFill>
                  <a:srgbClr val="0CBCF5"/>
                </a:solidFill>
                <a:latin typeface="Open Sans" panose="020B0606030504020204" pitchFamily="34" charset="0"/>
                <a:hlinkClick r:id="rId4"/>
              </a:rPr>
              <a:t>ffice</a:t>
            </a:r>
            <a:r>
              <a:rPr lang="de-AT" dirty="0">
                <a:solidFill>
                  <a:srgbClr val="0CBCF5"/>
                </a:solidFill>
                <a:latin typeface="Open Sans" panose="020B0606030504020204" pitchFamily="34" charset="0"/>
                <a:hlinkClick r:id="rId4"/>
              </a:rPr>
              <a:t>@</a:t>
            </a:r>
            <a:r>
              <a:rPr lang="hu-HU" dirty="0">
                <a:solidFill>
                  <a:srgbClr val="0CBCF5"/>
                </a:solidFill>
                <a:latin typeface="Open Sans" panose="020B0606030504020204" pitchFamily="34" charset="0"/>
                <a:hlinkClick r:id="rId4"/>
              </a:rPr>
              <a:t>die-reformierten.at</a:t>
            </a:r>
            <a:r>
              <a:rPr lang="de-AT" dirty="0">
                <a:solidFill>
                  <a:srgbClr val="0CBCF5"/>
                </a:solidFill>
                <a:latin typeface="Open Sans" panose="020B0606030504020204" pitchFamily="34" charset="0"/>
              </a:rPr>
              <a:t>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75294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C27E8A-EF3C-C9FE-1F5E-CC2E96CDF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906164" cy="918730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tx2"/>
                </a:solidFill>
              </a:rPr>
              <a:t>Televíziós</a:t>
            </a:r>
            <a:r>
              <a:rPr lang="de-AT" b="1" dirty="0">
                <a:solidFill>
                  <a:schemeClr val="tx2"/>
                </a:solidFill>
              </a:rPr>
              <a:t> </a:t>
            </a:r>
            <a:r>
              <a:rPr lang="de-AT" b="1" dirty="0">
                <a:solidFill>
                  <a:schemeClr val="tx2"/>
                </a:solidFill>
              </a:rPr>
              <a:t>i</a:t>
            </a:r>
            <a:r>
              <a:rPr lang="de-AT" b="1" dirty="0" smtClean="0">
                <a:solidFill>
                  <a:schemeClr val="tx2"/>
                </a:solidFill>
              </a:rPr>
              <a:t>stentisztelet </a:t>
            </a:r>
            <a:r>
              <a:rPr lang="de-AT" b="1" dirty="0">
                <a:solidFill>
                  <a:schemeClr val="tx2"/>
                </a:solidFill>
              </a:rPr>
              <a:t>h</a:t>
            </a:r>
            <a:r>
              <a:rPr lang="hu-HU" b="1" dirty="0" smtClean="0">
                <a:solidFill>
                  <a:schemeClr val="tx2"/>
                </a:solidFill>
              </a:rPr>
              <a:t>úsvét </a:t>
            </a:r>
            <a:r>
              <a:rPr lang="hu-HU" b="1" dirty="0">
                <a:solidFill>
                  <a:schemeClr val="tx2"/>
                </a:solidFill>
              </a:rPr>
              <a:t>hétfőn</a:t>
            </a:r>
            <a:endParaRPr lang="de-AT" b="1" dirty="0">
              <a:solidFill>
                <a:schemeClr val="tx2"/>
              </a:solidFill>
            </a:endParaRPr>
          </a:p>
        </p:txBody>
      </p:sp>
      <p:pic>
        <p:nvPicPr>
          <p:cNvPr id="5" name="Inhaltsplatzhalter 4" descr="Ein Bild, das draußen, Himmel, Baum, Gras enthält.&#10;&#10;Automatisch generierte Beschreibung">
            <a:extLst>
              <a:ext uri="{FF2B5EF4-FFF2-40B4-BE49-F238E27FC236}">
                <a16:creationId xmlns:a16="http://schemas.microsoft.com/office/drawing/2014/main" id="{12C40682-F47A-0073-BB32-3E0C8CBB5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1" y="1533671"/>
            <a:ext cx="7767781" cy="4742848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DE87F7E-B599-8FC0-FAEB-A6D1C716F744}"/>
              </a:ext>
            </a:extLst>
          </p:cNvPr>
          <p:cNvSpPr txBox="1"/>
          <p:nvPr/>
        </p:nvSpPr>
        <p:spPr>
          <a:xfrm>
            <a:off x="7278254" y="6386309"/>
            <a:ext cx="49137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u="sng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https://religion.orf.at/tv/stories/3212637</a:t>
            </a:r>
            <a:r>
              <a:rPr lang="hu-HU" sz="2000" u="sng" dirty="0">
                <a:solidFill>
                  <a:srgbClr val="0563C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hu-HU" sz="2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2988999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EDE770-C17F-AD2D-868E-42246F948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944" y="365125"/>
            <a:ext cx="11043856" cy="1325563"/>
          </a:xfrm>
        </p:spPr>
        <p:txBody>
          <a:bodyPr/>
          <a:lstStyle/>
          <a:p>
            <a:r>
              <a:rPr lang="sv-SE" dirty="0" smtClean="0">
                <a:solidFill>
                  <a:srgbClr val="FFFF00"/>
                </a:solidFill>
              </a:rPr>
              <a:t>A t</a:t>
            </a:r>
            <a:r>
              <a:rPr lang="hu-HU" dirty="0" smtClean="0">
                <a:solidFill>
                  <a:srgbClr val="FFFF00"/>
                </a:solidFill>
              </a:rPr>
              <a:t>eremtés </a:t>
            </a:r>
            <a:r>
              <a:rPr lang="hu-HU" dirty="0">
                <a:solidFill>
                  <a:srgbClr val="FFFF00"/>
                </a:solidFill>
              </a:rPr>
              <a:t>éve 2022</a:t>
            </a:r>
            <a:endParaRPr lang="de-AT" dirty="0">
              <a:solidFill>
                <a:srgbClr val="FFFF00"/>
              </a:solidFill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B19C401-ECFD-743F-88B5-4216B0522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912" y="197326"/>
            <a:ext cx="5961888" cy="1661160"/>
          </a:xfrm>
        </p:spPr>
      </p:pic>
      <p:pic>
        <p:nvPicPr>
          <p:cNvPr id="7" name="Grafik 6" descr="Ein Bild, das draußen, Baum, Himmel, Haus enthält.&#10;&#10;Automatisch generierte Beschreibung">
            <a:extLst>
              <a:ext uri="{FF2B5EF4-FFF2-40B4-BE49-F238E27FC236}">
                <a16:creationId xmlns:a16="http://schemas.microsoft.com/office/drawing/2014/main" id="{750ABD84-A2A9-77EC-481B-4FD000A40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44" y="2026285"/>
            <a:ext cx="8713983" cy="463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61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77F36A-CC87-5994-D83F-4B55233D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FFFF00"/>
                </a:solidFill>
              </a:rPr>
              <a:t>Kárpátalja </a:t>
            </a:r>
            <a:r>
              <a:rPr lang="hu-HU" b="1" dirty="0">
                <a:solidFill>
                  <a:srgbClr val="FFFF00"/>
                </a:solidFill>
              </a:rPr>
              <a:t>diakónia támogatása</a:t>
            </a:r>
            <a:endParaRPr lang="de-AT" b="1" dirty="0">
              <a:solidFill>
                <a:srgbClr val="FFFF00"/>
              </a:solidFill>
            </a:endParaRPr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60B8F0CD-F75B-13C4-205C-9009A37A3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690688"/>
            <a:ext cx="5257801" cy="409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6">
            <a:extLst>
              <a:ext uri="{FF2B5EF4-FFF2-40B4-BE49-F238E27FC236}">
                <a16:creationId xmlns:a16="http://schemas.microsoft.com/office/drawing/2014/main" id="{B245035F-8E8D-14E7-0D35-1CEE389BD4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200" y="365125"/>
            <a:ext cx="2960600" cy="328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2">
            <a:extLst>
              <a:ext uri="{FF2B5EF4-FFF2-40B4-BE49-F238E27FC236}">
                <a16:creationId xmlns:a16="http://schemas.microsoft.com/office/drawing/2014/main" id="{119C4FEA-3C10-2C71-2DE2-70470A9499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544" y="3842038"/>
            <a:ext cx="4949256" cy="29371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2932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AB8717-8F11-5EB8-0B07-91A24AF9E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FFFF00"/>
                </a:solidFill>
              </a:rPr>
              <a:t>Jövőképek?</a:t>
            </a:r>
            <a:endParaRPr lang="de-AT" b="1" dirty="0">
              <a:solidFill>
                <a:srgbClr val="FFFF00"/>
              </a:solidFill>
            </a:endParaRPr>
          </a:p>
        </p:txBody>
      </p:sp>
      <p:pic>
        <p:nvPicPr>
          <p:cNvPr id="5" name="Inhaltsplatzhalter 4" descr="Ein Bild, das Gras, draußen, Baum, stehend enthält.&#10;&#10;Automatisch generierte Beschreibung">
            <a:extLst>
              <a:ext uri="{FF2B5EF4-FFF2-40B4-BE49-F238E27FC236}">
                <a16:creationId xmlns:a16="http://schemas.microsoft.com/office/drawing/2014/main" id="{FA1F1BCF-102E-491B-3D41-FB5A0221B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617" y="1182255"/>
            <a:ext cx="6348554" cy="5412509"/>
          </a:xfrm>
        </p:spPr>
      </p:pic>
      <p:pic>
        <p:nvPicPr>
          <p:cNvPr id="7" name="Grafik 6" descr="Ein Bild, das Gras, draußen, Baum, stehend enthält.&#10;&#10;Automatisch generierte Beschreibung">
            <a:extLst>
              <a:ext uri="{FF2B5EF4-FFF2-40B4-BE49-F238E27FC236}">
                <a16:creationId xmlns:a16="http://schemas.microsoft.com/office/drawing/2014/main" id="{9A653329-B8CC-6BA2-C0B9-5B9CB5B9B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3" y="2336801"/>
            <a:ext cx="5490629" cy="425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53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4A7B8E-34C2-03C7-17A7-FB375856D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solidFill>
                  <a:srgbClr val="FFFF00"/>
                </a:solidFill>
              </a:rPr>
              <a:t>Quo vadis?</a:t>
            </a:r>
            <a:endParaRPr lang="de-AT" dirty="0">
              <a:solidFill>
                <a:srgbClr val="FFFF00"/>
              </a:solidFill>
            </a:endParaRPr>
          </a:p>
        </p:txBody>
      </p:sp>
      <p:pic>
        <p:nvPicPr>
          <p:cNvPr id="5" name="Inhaltsplatzhalter 4" descr="Ein Bild, das Baum, Gras, draußen enthält.&#10;&#10;Automatisch generierte Beschreibung">
            <a:extLst>
              <a:ext uri="{FF2B5EF4-FFF2-40B4-BE49-F238E27FC236}">
                <a16:creationId xmlns:a16="http://schemas.microsoft.com/office/drawing/2014/main" id="{46D98698-CFDE-EE80-7AC8-97BAF4C03E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18" y="1612505"/>
            <a:ext cx="7915564" cy="4363133"/>
          </a:xfrm>
        </p:spPr>
      </p:pic>
    </p:spTree>
    <p:extLst>
      <p:ext uri="{BB962C8B-B14F-4D97-AF65-F5344CB8AC3E}">
        <p14:creationId xmlns:p14="http://schemas.microsoft.com/office/powerpoint/2010/main" val="2007148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79CD27-B47C-A464-9D72-19ED52F07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127" y="548842"/>
            <a:ext cx="4971473" cy="835602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FFFF00"/>
                </a:solidFill>
              </a:rPr>
              <a:t>A település változásai</a:t>
            </a:r>
            <a:br>
              <a:rPr lang="hu-HU" b="1" dirty="0">
                <a:solidFill>
                  <a:srgbClr val="FFFF00"/>
                </a:solidFill>
              </a:rPr>
            </a:br>
            <a:r>
              <a:rPr lang="hu-HU" sz="2700" b="1" i="1" dirty="0">
                <a:solidFill>
                  <a:srgbClr val="FFFF00"/>
                </a:solidFill>
              </a:rPr>
              <a:t>(</a:t>
            </a:r>
            <a:r>
              <a:rPr lang="hu-HU" sz="2700" b="1" i="1" dirty="0" err="1">
                <a:solidFill>
                  <a:srgbClr val="FFFF00"/>
                </a:solidFill>
              </a:rPr>
              <a:t>Hochhaus</a:t>
            </a:r>
            <a:r>
              <a:rPr lang="hu-HU" sz="2700" b="1" i="1" dirty="0">
                <a:solidFill>
                  <a:srgbClr val="FFFF00"/>
                </a:solidFill>
              </a:rPr>
              <a:t>, EO Park)</a:t>
            </a:r>
            <a:endParaRPr lang="de-AT" b="1" i="1" dirty="0">
              <a:solidFill>
                <a:srgbClr val="FFFF00"/>
              </a:solidFill>
            </a:endParaRPr>
          </a:p>
        </p:txBody>
      </p:sp>
      <p:pic>
        <p:nvPicPr>
          <p:cNvPr id="5" name="Inhaltsplatzhalter 4" descr="Ein Bild, das Text, draußen, Himmel, Straße enthält.&#10;&#10;Automatisch generierte Beschreibung">
            <a:extLst>
              <a:ext uri="{FF2B5EF4-FFF2-40B4-BE49-F238E27FC236}">
                <a16:creationId xmlns:a16="http://schemas.microsoft.com/office/drawing/2014/main" id="{02CB0C7E-91EE-6EBA-D68A-5EC94864C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9310" y="0"/>
            <a:ext cx="7735712" cy="435133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1E44F24-6519-9416-040F-25384B59A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619" y="1819204"/>
            <a:ext cx="7472345" cy="420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79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2100D-14F3-BBE1-56CB-0A5DF9E98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800" cy="1325563"/>
          </a:xfrm>
        </p:spPr>
        <p:txBody>
          <a:bodyPr>
            <a:normAutofit/>
          </a:bodyPr>
          <a:lstStyle/>
          <a:p>
            <a:pPr algn="ctr"/>
            <a:r>
              <a:rPr lang="hu-HU" b="1" dirty="0">
                <a:solidFill>
                  <a:srgbClr val="FFFF00"/>
                </a:solidFill>
              </a:rPr>
              <a:t>A település változásai</a:t>
            </a:r>
            <a:br>
              <a:rPr lang="hu-HU" b="1" dirty="0">
                <a:solidFill>
                  <a:srgbClr val="FFFF00"/>
                </a:solidFill>
              </a:rPr>
            </a:br>
            <a:r>
              <a:rPr lang="hu-HU" sz="2700" b="1" i="1" dirty="0">
                <a:solidFill>
                  <a:srgbClr val="FFFF00"/>
                </a:solidFill>
              </a:rPr>
              <a:t>(Sportközpont, vörös kereszt, kórház</a:t>
            </a:r>
            <a:r>
              <a:rPr lang="hu-HU" sz="2700" i="1" dirty="0">
                <a:solidFill>
                  <a:srgbClr val="FFFF00"/>
                </a:solidFill>
              </a:rPr>
              <a:t>)</a:t>
            </a:r>
            <a:endParaRPr lang="de-AT" i="1" dirty="0">
              <a:solidFill>
                <a:srgbClr val="FFFF00"/>
              </a:solidFill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9F2BEBC-6B7A-F880-2349-C7C7F4F5A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41818" cy="3370624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93A9BFE-7EBD-6E3C-1A8C-584513601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946" y="1911927"/>
            <a:ext cx="6567054" cy="4946073"/>
          </a:xfrm>
          <a:prstGeom prst="rect">
            <a:avLst/>
          </a:prstGeom>
        </p:spPr>
      </p:pic>
      <p:pic>
        <p:nvPicPr>
          <p:cNvPr id="9" name="Grafik 8" descr="Ein Bild, das Himmel, draußen, Küste, mehrere enthält.&#10;&#10;Automatisch generierte Beschreibung">
            <a:extLst>
              <a:ext uri="{FF2B5EF4-FFF2-40B4-BE49-F238E27FC236}">
                <a16:creationId xmlns:a16="http://schemas.microsoft.com/office/drawing/2014/main" id="{42BD3DC3-747A-9963-7ED3-CF60A36EF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487377"/>
            <a:ext cx="5541820" cy="337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45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D8FFA7-3D73-B7DF-0CDD-02F00B3BA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solidFill>
                  <a:srgbClr val="FFFF00"/>
                </a:solidFill>
              </a:rPr>
              <a:t>Zsolt42,2-3a</a:t>
            </a:r>
            <a:endParaRPr lang="de-AT" b="1" dirty="0">
              <a:solidFill>
                <a:srgbClr val="FFFF00"/>
              </a:solidFill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67C3E465-DE2B-2F0A-BE5F-229A793EE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de-AT" sz="3600" b="0" i="1" dirty="0">
                <a:solidFill>
                  <a:srgbClr val="FFFF00"/>
                </a:solidFill>
                <a:effectLst/>
                <a:latin typeface="IBM Plex Sans" panose="020B0503050203000203" pitchFamily="34" charset="0"/>
              </a:rPr>
              <a:t>Ahogyan a szarvas kívánkozik a folyóvízhez, úgy kívánkozik a lelkem hozzád, Istenem! </a:t>
            </a:r>
            <a:r>
              <a:rPr lang="de-AT" sz="3600" b="0" i="1" dirty="0" smtClean="0">
                <a:solidFill>
                  <a:srgbClr val="FFFF00"/>
                </a:solidFill>
                <a:effectLst/>
                <a:latin typeface="IBM Plex Sans" panose="020B0503050203000203" pitchFamily="34" charset="0"/>
              </a:rPr>
              <a:t/>
            </a:r>
            <a:br>
              <a:rPr lang="de-AT" sz="3600" b="0" i="1" dirty="0" smtClean="0">
                <a:solidFill>
                  <a:srgbClr val="FFFF00"/>
                </a:solidFill>
                <a:effectLst/>
                <a:latin typeface="IBM Plex Sans" panose="020B0503050203000203" pitchFamily="34" charset="0"/>
              </a:rPr>
            </a:br>
            <a:r>
              <a:rPr lang="de-AT" sz="3600" b="0" i="1" dirty="0" smtClean="0">
                <a:solidFill>
                  <a:srgbClr val="FFFF00"/>
                </a:solidFill>
                <a:effectLst/>
                <a:latin typeface="IBM Plex Sans" panose="020B0503050203000203" pitchFamily="34" charset="0"/>
              </a:rPr>
              <a:t>Isten </a:t>
            </a:r>
            <a:r>
              <a:rPr lang="de-AT" sz="3600" b="0" i="1" dirty="0">
                <a:solidFill>
                  <a:srgbClr val="FFFF00"/>
                </a:solidFill>
                <a:effectLst/>
                <a:latin typeface="IBM Plex Sans" panose="020B0503050203000203" pitchFamily="34" charset="0"/>
              </a:rPr>
              <a:t>után szomjazik lelkem, az élő Isten után</a:t>
            </a:r>
            <a:r>
              <a:rPr lang="hu-HU" sz="3600" b="0" i="1" dirty="0">
                <a:solidFill>
                  <a:srgbClr val="FFFF00"/>
                </a:solidFill>
                <a:effectLst/>
                <a:latin typeface="IBM Plex Sans" panose="020B0503050203000203" pitchFamily="34" charset="0"/>
              </a:rPr>
              <a:t>…</a:t>
            </a:r>
            <a:endParaRPr lang="de-AT" sz="3600" b="0" i="1" dirty="0">
              <a:solidFill>
                <a:srgbClr val="FFFF00"/>
              </a:solidFill>
              <a:effectLst/>
              <a:latin typeface="IBM Plex Sans" panose="020B0503050203000203" pitchFamily="34" charset="0"/>
            </a:endParaRP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69211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13C0D8-17E2-97D8-DE5F-545E8B657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8108"/>
            <a:ext cx="10515600" cy="3421784"/>
          </a:xfrm>
        </p:spPr>
        <p:txBody>
          <a:bodyPr>
            <a:normAutofit/>
          </a:bodyPr>
          <a:lstStyle/>
          <a:p>
            <a:pPr algn="ctr"/>
            <a:r>
              <a:rPr lang="hu-HU" sz="8800" dirty="0">
                <a:solidFill>
                  <a:srgbClr val="FFFF00"/>
                </a:solidFill>
              </a:rPr>
              <a:t>Köszönöm a figyelmet!</a:t>
            </a:r>
            <a:endParaRPr lang="de-AT" sz="8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222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15632-6849-AC63-BE58-AABAE201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Inhaltsplatzhalter 4" descr="Ein Bild, das Text, draußen, Schild, Himmel enthält.&#10;&#10;Automatisch generierte Beschreibung">
            <a:extLst>
              <a:ext uri="{FF2B5EF4-FFF2-40B4-BE49-F238E27FC236}">
                <a16:creationId xmlns:a16="http://schemas.microsoft.com/office/drawing/2014/main" id="{1EE8812A-6C17-7218-1F91-685E6A189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670309" cy="5927684"/>
          </a:xfrm>
        </p:spPr>
      </p:pic>
    </p:spTree>
    <p:extLst>
      <p:ext uri="{BB962C8B-B14F-4D97-AF65-F5344CB8AC3E}">
        <p14:creationId xmlns:p14="http://schemas.microsoft.com/office/powerpoint/2010/main" val="1709093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B775A-F8F9-B813-0675-A1FF05CBA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>
                <a:solidFill>
                  <a:srgbClr val="FFFF00"/>
                </a:solidFill>
              </a:rPr>
              <a:t>Burgenland </a:t>
            </a:r>
            <a:r>
              <a:rPr lang="hu-HU" dirty="0">
                <a:solidFill>
                  <a:srgbClr val="FFFF00"/>
                </a:solidFill>
              </a:rPr>
              <a:t>„járásai”</a:t>
            </a:r>
            <a:endParaRPr lang="de-AT" dirty="0">
              <a:solidFill>
                <a:srgbClr val="FFFF00"/>
              </a:solidFill>
            </a:endParaRPr>
          </a:p>
        </p:txBody>
      </p:sp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8B19616C-8495-E136-83B6-761197FEF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599" y="1825625"/>
            <a:ext cx="2610802" cy="4351338"/>
          </a:xfrm>
        </p:spPr>
      </p:pic>
    </p:spTree>
    <p:extLst>
      <p:ext uri="{BB962C8B-B14F-4D97-AF65-F5344CB8AC3E}">
        <p14:creationId xmlns:p14="http://schemas.microsoft.com/office/powerpoint/2010/main" val="1003518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88D1DA-6A51-1EA3-B8DB-35223E7A7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solidFill>
                  <a:srgbClr val="FFFF00"/>
                </a:solidFill>
              </a:rPr>
              <a:t>Felsőőri Kétnyelvű Szövetségi Gimnázium (ZBG Oberwart)</a:t>
            </a:r>
            <a:endParaRPr lang="de-AT" dirty="0">
              <a:solidFill>
                <a:srgbClr val="FFFF00"/>
              </a:solidFill>
            </a:endParaRPr>
          </a:p>
        </p:txBody>
      </p:sp>
      <p:pic>
        <p:nvPicPr>
          <p:cNvPr id="5" name="Inhaltsplatzhalter 4" descr="Ein Bild, das Baum, Gebäude, draußen, Himmel enthält.&#10;&#10;Automatisch generierte Beschreibung">
            <a:extLst>
              <a:ext uri="{FF2B5EF4-FFF2-40B4-BE49-F238E27FC236}">
                <a16:creationId xmlns:a16="http://schemas.microsoft.com/office/drawing/2014/main" id="{6EC11386-B463-390D-FC60-441F40206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56721"/>
            <a:ext cx="10515600" cy="2689145"/>
          </a:xfrm>
        </p:spPr>
      </p:pic>
    </p:spTree>
    <p:extLst>
      <p:ext uri="{BB962C8B-B14F-4D97-AF65-F5344CB8AC3E}">
        <p14:creationId xmlns:p14="http://schemas.microsoft.com/office/powerpoint/2010/main" val="1001033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BECA52-2C2B-3A45-9AEE-0044E9CDC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solidFill>
                  <a:srgbClr val="FFFF00"/>
                </a:solidFill>
              </a:rPr>
              <a:t>Felsőőri Felsőtagozat (NMS Oberwart)</a:t>
            </a:r>
            <a:endParaRPr lang="de-AT" dirty="0">
              <a:solidFill>
                <a:srgbClr val="FFFF00"/>
              </a:solidFill>
            </a:endParaRPr>
          </a:p>
        </p:txBody>
      </p:sp>
      <p:pic>
        <p:nvPicPr>
          <p:cNvPr id="5" name="Inhaltsplatzhalter 4" descr="Ein Bild, das grün, Straße, Autobahn enthält.&#10;&#10;Automatisch generierte Beschreibung">
            <a:extLst>
              <a:ext uri="{FF2B5EF4-FFF2-40B4-BE49-F238E27FC236}">
                <a16:creationId xmlns:a16="http://schemas.microsoft.com/office/drawing/2014/main" id="{EBBA1ED1-ECDC-B39C-7017-D6C52BD48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927" y="1560945"/>
            <a:ext cx="6567055" cy="4931930"/>
          </a:xfrm>
        </p:spPr>
      </p:pic>
    </p:spTree>
    <p:extLst>
      <p:ext uri="{BB962C8B-B14F-4D97-AF65-F5344CB8AC3E}">
        <p14:creationId xmlns:p14="http://schemas.microsoft.com/office/powerpoint/2010/main" val="386423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88CD9D-E88B-AD35-AF82-3F6B4443A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solidFill>
                  <a:srgbClr val="FFFF00"/>
                </a:solidFill>
              </a:rPr>
              <a:t>HLW </a:t>
            </a:r>
            <a:r>
              <a:rPr lang="hu-HU" dirty="0" err="1">
                <a:solidFill>
                  <a:srgbClr val="FFFF00"/>
                </a:solidFill>
              </a:rPr>
              <a:t>Pinkafeld</a:t>
            </a:r>
            <a:endParaRPr lang="de-AT" dirty="0">
              <a:solidFill>
                <a:srgbClr val="FFFF00"/>
              </a:solidFill>
            </a:endParaRPr>
          </a:p>
        </p:txBody>
      </p:sp>
      <p:pic>
        <p:nvPicPr>
          <p:cNvPr id="5" name="Inhaltsplatzhalter 4" descr="Ein Bild, das Text, Himmel, draußen, Gebäude enthält.&#10;&#10;Automatisch generierte Beschreibung">
            <a:extLst>
              <a:ext uri="{FF2B5EF4-FFF2-40B4-BE49-F238E27FC236}">
                <a16:creationId xmlns:a16="http://schemas.microsoft.com/office/drawing/2014/main" id="{3CCF6825-73E2-3B22-9C1F-6D8F0883A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0249"/>
            <a:ext cx="10515600" cy="4322089"/>
          </a:xfrm>
        </p:spPr>
      </p:pic>
    </p:spTree>
    <p:extLst>
      <p:ext uri="{BB962C8B-B14F-4D97-AF65-F5344CB8AC3E}">
        <p14:creationId xmlns:p14="http://schemas.microsoft.com/office/powerpoint/2010/main" val="431452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24622B-5F67-1A69-5E55-01007B522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255"/>
            <a:ext cx="10515600" cy="1090324"/>
          </a:xfrm>
        </p:spPr>
        <p:txBody>
          <a:bodyPr/>
          <a:lstStyle/>
          <a:p>
            <a:pPr algn="ctr"/>
            <a:r>
              <a:rPr lang="hu-HU" dirty="0">
                <a:solidFill>
                  <a:srgbClr val="FFFF00"/>
                </a:solidFill>
              </a:rPr>
              <a:t>Ökumené</a:t>
            </a:r>
            <a:endParaRPr lang="de-AT" dirty="0">
              <a:solidFill>
                <a:srgbClr val="FFFF00"/>
              </a:solidFill>
            </a:endParaRPr>
          </a:p>
        </p:txBody>
      </p:sp>
      <p:pic>
        <p:nvPicPr>
          <p:cNvPr id="9" name="Inhaltsplatzhalter 8" descr="Ein Bild, das Person, Gruppe, draußen, Personen enthält.&#10;&#10;Automatisch generierte Beschreibung">
            <a:extLst>
              <a:ext uri="{FF2B5EF4-FFF2-40B4-BE49-F238E27FC236}">
                <a16:creationId xmlns:a16="http://schemas.microsoft.com/office/drawing/2014/main" id="{C0B632E0-C6EC-B747-5AA0-6CDBF5665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2" y="1150076"/>
            <a:ext cx="10972800" cy="5620327"/>
          </a:xfrm>
        </p:spPr>
      </p:pic>
    </p:spTree>
    <p:extLst>
      <p:ext uri="{BB962C8B-B14F-4D97-AF65-F5344CB8AC3E}">
        <p14:creationId xmlns:p14="http://schemas.microsoft.com/office/powerpoint/2010/main" val="2147438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260F3-1A88-1B59-AE6F-D3D15DF4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FFFF00"/>
                </a:solidFill>
              </a:rPr>
              <a:t>Arányok Ausztriában 2021-ben</a:t>
            </a:r>
            <a:endParaRPr lang="de-AT" b="1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A66E95-87A8-2507-89F8-602CFE74E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hu-HU" sz="2400" dirty="0" err="1">
                <a:solidFill>
                  <a:srgbClr val="FFFF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Evangelisch</a:t>
            </a:r>
            <a:r>
              <a:rPr lang="hu-HU" sz="2400" dirty="0">
                <a:solidFill>
                  <a:srgbClr val="FFFF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A.B.	258.805 (Lutheránus)</a:t>
            </a:r>
            <a:endParaRPr lang="de-AT" sz="2400" dirty="0">
              <a:solidFill>
                <a:srgbClr val="FFFF00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hu-HU" sz="2400" dirty="0" err="1">
                <a:solidFill>
                  <a:srgbClr val="FFFF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Evangelisch</a:t>
            </a:r>
            <a:r>
              <a:rPr lang="hu-HU" sz="2400" dirty="0">
                <a:solidFill>
                  <a:srgbClr val="FFFF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H.B.	11.780 (Református)</a:t>
            </a:r>
            <a:endParaRPr lang="de-AT" sz="2400" dirty="0">
              <a:solidFill>
                <a:srgbClr val="FFFF00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hu-HU" sz="2400" dirty="0" err="1">
                <a:solidFill>
                  <a:srgbClr val="FFFF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Evangelisch-methodistisch</a:t>
            </a:r>
            <a:r>
              <a:rPr lang="hu-HU" sz="2400" dirty="0">
                <a:solidFill>
                  <a:srgbClr val="FFFF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1.500 (Metodista)</a:t>
            </a:r>
            <a:endParaRPr lang="de-AT" sz="2400" dirty="0">
              <a:solidFill>
                <a:srgbClr val="FFFF00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hu-HU" sz="2400" dirty="0" err="1">
                <a:solidFill>
                  <a:srgbClr val="FFFF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Gesamt</a:t>
            </a:r>
            <a:r>
              <a:rPr lang="hu-HU" sz="2400" dirty="0">
                <a:solidFill>
                  <a:srgbClr val="FFFF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272.085 (összesen</a:t>
            </a:r>
            <a:r>
              <a:rPr lang="hu-HU" sz="1800" dirty="0">
                <a:solidFill>
                  <a:srgbClr val="FFFF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de-AT" sz="1800" dirty="0">
              <a:solidFill>
                <a:srgbClr val="FFFF00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08604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F1DD9-89CD-E0A9-0572-B3FAE5FBD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7" y="297861"/>
            <a:ext cx="10842523" cy="997961"/>
          </a:xfrm>
        </p:spPr>
        <p:txBody>
          <a:bodyPr/>
          <a:lstStyle/>
          <a:p>
            <a:pPr algn="ctr"/>
            <a:r>
              <a:rPr lang="hu-HU" dirty="0">
                <a:solidFill>
                  <a:srgbClr val="FFFF00"/>
                </a:solidFill>
              </a:rPr>
              <a:t>Programok (a teljesség igénye nélkül)</a:t>
            </a:r>
            <a:endParaRPr lang="de-AT" dirty="0">
              <a:solidFill>
                <a:srgbClr val="FFFF00"/>
              </a:solidFill>
            </a:endParaRPr>
          </a:p>
        </p:txBody>
      </p:sp>
      <p:pic>
        <p:nvPicPr>
          <p:cNvPr id="5" name="Inhaltsplatzhalter 4" descr="Ein Bild, das Gras, Gebäude, draußen, Stein enthält.&#10;&#10;Automatisch generierte Beschreibung">
            <a:extLst>
              <a:ext uri="{FF2B5EF4-FFF2-40B4-BE49-F238E27FC236}">
                <a16:creationId xmlns:a16="http://schemas.microsoft.com/office/drawing/2014/main" id="{38861004-F1EF-7451-C653-530FFC8EE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496291"/>
            <a:ext cx="6474884" cy="4856163"/>
          </a:xfr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ED2A491B-41B4-DB0D-294D-4DF912CC3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101" y="1295822"/>
            <a:ext cx="3599688" cy="505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43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166</Words>
  <Application>Microsoft Office PowerPoint</Application>
  <PresentationFormat>Widescreen</PresentationFormat>
  <Paragraphs>28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Garamond</vt:lpstr>
      <vt:lpstr>IBM Plex Sans</vt:lpstr>
      <vt:lpstr>Open Sans</vt:lpstr>
      <vt:lpstr>Times New Roman</vt:lpstr>
      <vt:lpstr>Office</vt:lpstr>
      <vt:lpstr>Szórványszolgálat  a vállalt jelen és remélt jövő </vt:lpstr>
      <vt:lpstr>PowerPoint Presentation</vt:lpstr>
      <vt:lpstr>Burgenland „járásai”</vt:lpstr>
      <vt:lpstr>Felsőőri Kétnyelvű Szövetségi Gimnázium (ZBG Oberwart)</vt:lpstr>
      <vt:lpstr>Felsőőri Felsőtagozat (NMS Oberwart)</vt:lpstr>
      <vt:lpstr>HLW Pinkafeld</vt:lpstr>
      <vt:lpstr>Ökumené</vt:lpstr>
      <vt:lpstr>Arányok Ausztriában 2021-ben</vt:lpstr>
      <vt:lpstr>Programok (a teljesség igénye nélkül)</vt:lpstr>
      <vt:lpstr>Új honlap, elérhetőségek </vt:lpstr>
      <vt:lpstr>Televíziós istentisztelet húsvét hétfőn</vt:lpstr>
      <vt:lpstr>A teremtés éve 2022</vt:lpstr>
      <vt:lpstr>Kárpátalja diakónia támogatása</vt:lpstr>
      <vt:lpstr>Jövőképek?</vt:lpstr>
      <vt:lpstr>Quo vadis?</vt:lpstr>
      <vt:lpstr>A település változásai (Hochhaus, EO Park)</vt:lpstr>
      <vt:lpstr>A település változásai (Sportközpont, vörös kereszt, kórház)</vt:lpstr>
      <vt:lpstr>Zsolt42,2-3a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Szórványszolgálat: a vállalt jelen és remélt jövő.</dc:title>
  <dc:creator>Kádas Richárd László</dc:creator>
  <cp:lastModifiedBy>Békássy N Albert</cp:lastModifiedBy>
  <cp:revision>3</cp:revision>
  <dcterms:created xsi:type="dcterms:W3CDTF">2022-06-30T19:54:14Z</dcterms:created>
  <dcterms:modified xsi:type="dcterms:W3CDTF">2022-07-06T16:13:41Z</dcterms:modified>
</cp:coreProperties>
</file>