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49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C346F-6D3E-44E3-B82B-325C840326F8}" type="datetimeFigureOut">
              <a:rPr lang="sv-SE" smtClean="0"/>
              <a:t>2017-07-11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019F-50DC-48BB-8B1E-F243013C8169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A </a:t>
            </a:r>
            <a:r>
              <a:rPr lang="sv-SE" sz="2800" dirty="0" err="1" smtClean="0"/>
              <a:t>Svédországi</a:t>
            </a:r>
            <a:r>
              <a:rPr lang="sv-SE" sz="2800" dirty="0" smtClean="0"/>
              <a:t> Magyar </a:t>
            </a:r>
            <a:r>
              <a:rPr lang="sv-SE" sz="2800" dirty="0" err="1" smtClean="0"/>
              <a:t>Protestáns</a:t>
            </a:r>
            <a:r>
              <a:rPr lang="sv-SE" sz="2800" dirty="0" smtClean="0"/>
              <a:t> </a:t>
            </a:r>
            <a:r>
              <a:rPr lang="sv-SE" sz="2800" dirty="0" err="1" smtClean="0"/>
              <a:t>Egyházközösség</a:t>
            </a:r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 err="1" smtClean="0"/>
              <a:t>Egyházfenntartási</a:t>
            </a:r>
            <a:r>
              <a:rPr lang="sv-SE" sz="2800" dirty="0" smtClean="0"/>
              <a:t> </a:t>
            </a:r>
            <a:r>
              <a:rPr lang="sv-SE" sz="2800" dirty="0" err="1" smtClean="0"/>
              <a:t>minta</a:t>
            </a:r>
            <a:endParaRPr lang="sv-SE" sz="28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Csákvár</a:t>
            </a:r>
            <a:r>
              <a:rPr lang="sv-SE" dirty="0" smtClean="0"/>
              <a:t> 2017-07-15</a:t>
            </a:r>
          </a:p>
          <a:p>
            <a:r>
              <a:rPr lang="sv-SE" dirty="0" smtClean="0"/>
              <a:t>Dr Békássy N Albert</a:t>
            </a:r>
            <a:endParaRPr lang="sv-S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7" y="188640"/>
            <a:ext cx="827722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Központi Smapek profilkép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365104"/>
            <a:ext cx="1524000" cy="1524001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509120"/>
            <a:ext cx="24955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ktangel 6"/>
          <p:cNvSpPr/>
          <p:nvPr/>
        </p:nvSpPr>
        <p:spPr>
          <a:xfrm>
            <a:off x="5580112" y="5661248"/>
            <a:ext cx="3312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/>
              <a:t>Lag (1998:1593) om trossamfund </a:t>
            </a:r>
          </a:p>
          <a:p>
            <a:r>
              <a:rPr lang="sv-SE" dirty="0" smtClean="0"/>
              <a:t>Svensk författningssamling 1998:1593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3429"/>
            <a:ext cx="5760639" cy="672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10483">
            <a:off x="521253" y="833259"/>
            <a:ext cx="2740695" cy="122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ktangel 5"/>
          <p:cNvSpPr/>
          <p:nvPr/>
        </p:nvSpPr>
        <p:spPr>
          <a:xfrm rot="20415762">
            <a:off x="5897532" y="700075"/>
            <a:ext cx="27148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b="1" dirty="0" smtClean="0">
                <a:solidFill>
                  <a:srgbClr val="FF0000"/>
                </a:solidFill>
              </a:rPr>
              <a:t>BELEEGYEZÉS</a:t>
            </a:r>
            <a:endParaRPr lang="sv-SE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976" y="0"/>
            <a:ext cx="8875024" cy="197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3384376" cy="4528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132856"/>
            <a:ext cx="3600400" cy="45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 smtClean="0"/>
              <a:t>SMAPEK 2011 </a:t>
            </a:r>
            <a:r>
              <a:rPr lang="sv-SE" sz="3600" dirty="0" err="1" smtClean="0"/>
              <a:t>óta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hu-HU" sz="2000" b="1" dirty="0" smtClean="0"/>
              <a:t>a Svéd Felekezeti Törvény alapján Svédországban bejegyzett egyházi közösségként</a:t>
            </a:r>
            <a:r>
              <a:rPr lang="sv-SE" sz="2000" b="1" dirty="0" smtClean="0"/>
              <a:t/>
            </a:r>
            <a:br>
              <a:rPr lang="sv-SE" sz="2000" b="1" dirty="0" smtClean="0"/>
            </a:br>
            <a:r>
              <a:rPr lang="hu-HU" sz="2000" b="1" dirty="0" smtClean="0"/>
              <a:t>(Trossamfund) működik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i="1" dirty="0" err="1" smtClean="0"/>
              <a:t>Svédországban</a:t>
            </a:r>
            <a:r>
              <a:rPr lang="sv-SE" i="1" dirty="0" smtClean="0"/>
              <a:t> </a:t>
            </a:r>
            <a:r>
              <a:rPr lang="sv-SE" i="1" dirty="0"/>
              <a:t>e</a:t>
            </a:r>
            <a:r>
              <a:rPr lang="hu-HU" i="1" dirty="0" smtClean="0"/>
              <a:t>gyike </a:t>
            </a:r>
            <a:r>
              <a:rPr lang="sv-SE" i="1" dirty="0" smtClean="0"/>
              <a:t>a</a:t>
            </a:r>
            <a:r>
              <a:rPr lang="hu-HU" i="1" dirty="0" smtClean="0"/>
              <a:t> 13 </a:t>
            </a:r>
            <a:r>
              <a:rPr lang="sv-SE" i="1" dirty="0" err="1" smtClean="0"/>
              <a:t>államilag</a:t>
            </a:r>
            <a:r>
              <a:rPr lang="sv-SE" i="1" dirty="0" smtClean="0"/>
              <a:t> </a:t>
            </a:r>
            <a:r>
              <a:rPr lang="hu-HU" i="1" dirty="0" smtClean="0"/>
              <a:t>elismert</a:t>
            </a:r>
            <a:r>
              <a:rPr lang="sv-SE" i="1" dirty="0" smtClean="0"/>
              <a:t> e</a:t>
            </a:r>
            <a:r>
              <a:rPr lang="hu-HU" i="1" dirty="0" smtClean="0"/>
              <a:t>gyháznak</a:t>
            </a:r>
            <a:endParaRPr lang="sv-SE" i="1" dirty="0"/>
          </a:p>
          <a:p>
            <a:r>
              <a:rPr lang="hu-HU" b="1" i="1" dirty="0" smtClean="0"/>
              <a:t>217 tag</a:t>
            </a:r>
            <a:r>
              <a:rPr lang="sv-SE" i="1" dirty="0" smtClean="0"/>
              <a:t> </a:t>
            </a:r>
            <a:r>
              <a:rPr lang="sv-SE" i="1" dirty="0" err="1" smtClean="0"/>
              <a:t>hozzájárult</a:t>
            </a:r>
            <a:r>
              <a:rPr lang="sv-SE" i="1" dirty="0" smtClean="0"/>
              <a:t> </a:t>
            </a:r>
            <a:r>
              <a:rPr lang="hu-HU" i="1" dirty="0" smtClean="0"/>
              <a:t>jövedelm</a:t>
            </a:r>
            <a:r>
              <a:rPr lang="sv-SE" i="1" dirty="0" smtClean="0"/>
              <a:t>e </a:t>
            </a:r>
            <a:r>
              <a:rPr lang="hu-HU" i="1" dirty="0" smtClean="0"/>
              <a:t>1%-át </a:t>
            </a:r>
            <a:r>
              <a:rPr lang="sv-SE" i="1" dirty="0" err="1" smtClean="0"/>
              <a:t>e</a:t>
            </a:r>
            <a:r>
              <a:rPr lang="sv-SE" i="1" dirty="0" err="1" smtClean="0"/>
              <a:t>gyháztagsági</a:t>
            </a:r>
            <a:r>
              <a:rPr lang="sv-SE" i="1" dirty="0" smtClean="0"/>
              <a:t> </a:t>
            </a:r>
            <a:r>
              <a:rPr lang="sv-SE" i="1" dirty="0" err="1" smtClean="0"/>
              <a:t>díjként</a:t>
            </a:r>
            <a:r>
              <a:rPr lang="sv-SE" i="1" dirty="0" smtClean="0"/>
              <a:t> </a:t>
            </a:r>
            <a:r>
              <a:rPr lang="hu-HU" i="1" dirty="0" smtClean="0"/>
              <a:t>fizet</a:t>
            </a:r>
            <a:r>
              <a:rPr lang="sv-SE" i="1" dirty="0" smtClean="0"/>
              <a:t>ni! </a:t>
            </a:r>
          </a:p>
          <a:p>
            <a:r>
              <a:rPr lang="sv-SE" i="1" dirty="0" err="1" smtClean="0"/>
              <a:t>Ezzel</a:t>
            </a:r>
            <a:r>
              <a:rPr lang="sv-SE" i="1" dirty="0" smtClean="0"/>
              <a:t> s</a:t>
            </a:r>
            <a:r>
              <a:rPr lang="hu-HU" i="1" dirty="0" smtClean="0"/>
              <a:t>zilárd  </a:t>
            </a:r>
            <a:r>
              <a:rPr lang="hu-HU" i="1" dirty="0"/>
              <a:t>anyagi alapot biztosít </a:t>
            </a:r>
            <a:r>
              <a:rPr lang="sv-SE" i="1" dirty="0" smtClean="0"/>
              <a:t>a </a:t>
            </a:r>
            <a:r>
              <a:rPr lang="hu-HU" i="1" dirty="0" smtClean="0"/>
              <a:t>közösség</a:t>
            </a:r>
            <a:r>
              <a:rPr lang="sv-SE" i="1" dirty="0" smtClean="0"/>
              <a:t> </a:t>
            </a:r>
            <a:r>
              <a:rPr lang="hu-HU" i="1" dirty="0" smtClean="0"/>
              <a:t>működésének</a:t>
            </a:r>
            <a:r>
              <a:rPr lang="hu-HU" i="1" dirty="0"/>
              <a:t>. </a:t>
            </a:r>
            <a:endParaRPr lang="sv-SE" i="1" dirty="0" smtClean="0"/>
          </a:p>
          <a:p>
            <a:r>
              <a:rPr lang="sv-SE" i="1" dirty="0" smtClean="0"/>
              <a:t>Tångagärde </a:t>
            </a:r>
            <a:r>
              <a:rPr lang="hu-HU" i="1" dirty="0" smtClean="0"/>
              <a:t>egyházi </a:t>
            </a:r>
            <a:r>
              <a:rPr lang="hu-HU" i="1" dirty="0"/>
              <a:t>központ </a:t>
            </a:r>
            <a:r>
              <a:rPr lang="hu-HU" i="1" dirty="0" smtClean="0"/>
              <a:t>felújítás</a:t>
            </a:r>
            <a:r>
              <a:rPr lang="sv-SE" i="1" dirty="0" smtClean="0"/>
              <a:t>a: </a:t>
            </a:r>
            <a:r>
              <a:rPr lang="hu-HU" i="1" dirty="0" smtClean="0"/>
              <a:t> konferenciaterem </a:t>
            </a:r>
            <a:r>
              <a:rPr lang="sv-SE" i="1" dirty="0" smtClean="0"/>
              <a:t/>
            </a:r>
            <a:br>
              <a:rPr lang="sv-SE" i="1" dirty="0" smtClean="0"/>
            </a:br>
            <a:r>
              <a:rPr lang="hu-HU" i="1" dirty="0" smtClean="0"/>
              <a:t>lapkiadás</a:t>
            </a:r>
            <a:r>
              <a:rPr lang="hu-HU" i="1" dirty="0"/>
              <a:t>, </a:t>
            </a:r>
            <a:r>
              <a:rPr lang="sv-SE" i="1" dirty="0" err="1" smtClean="0"/>
              <a:t>könyv-</a:t>
            </a:r>
            <a:r>
              <a:rPr lang="sv-SE" i="1" dirty="0" smtClean="0"/>
              <a:t> &amp; </a:t>
            </a:r>
            <a:r>
              <a:rPr lang="sv-SE" i="1" dirty="0" err="1" smtClean="0"/>
              <a:t>levéltár</a:t>
            </a:r>
            <a:r>
              <a:rPr lang="sv-SE" i="1" dirty="0" smtClean="0"/>
              <a:t> és </a:t>
            </a:r>
            <a:br>
              <a:rPr lang="sv-SE" i="1" dirty="0" smtClean="0"/>
            </a:br>
            <a:r>
              <a:rPr lang="hu-HU" i="1" dirty="0" smtClean="0"/>
              <a:t>lelkészi </a:t>
            </a:r>
            <a:r>
              <a:rPr lang="hu-HU" i="1" dirty="0"/>
              <a:t>szolgálati lakás </a:t>
            </a:r>
            <a:r>
              <a:rPr lang="hu-HU" i="1" dirty="0" smtClean="0"/>
              <a:t>működik</a:t>
            </a:r>
            <a:r>
              <a:rPr lang="hu-HU" i="1" dirty="0"/>
              <a:t>. 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63</Words>
  <Application>Microsoft Office PowerPoint</Application>
  <PresentationFormat>Bildspel på skärmen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A Svédországi Magyar Protestáns Egyházközösség Egyházfenntartási minta</vt:lpstr>
      <vt:lpstr>Bild 2</vt:lpstr>
      <vt:lpstr>Bild 3</vt:lpstr>
      <vt:lpstr>SMAPEK 2011 óta a Svéd Felekezeti Törvény alapján Svédországban bejegyzett egyházi közösségként (Trossamfund) működik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Svédországi Magyar Protestáns Egyházközösség Egyházfenntartási mintája</dc:title>
  <dc:creator>Microsoft</dc:creator>
  <cp:lastModifiedBy>Microsoft</cp:lastModifiedBy>
  <cp:revision>7</cp:revision>
  <dcterms:created xsi:type="dcterms:W3CDTF">2017-07-11T11:00:17Z</dcterms:created>
  <dcterms:modified xsi:type="dcterms:W3CDTF">2017-07-11T11:37:48Z</dcterms:modified>
</cp:coreProperties>
</file>