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802" y="-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263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213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8531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611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8757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0556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4009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90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4280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4403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24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0A99-54F5-4A67-BD0D-C8D4E14C54E0}" type="datetimeFigureOut">
              <a:rPr lang="hu-HU" smtClean="0"/>
              <a:pPr/>
              <a:t>2017. 07. 17.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7348-02D7-488F-8914-C9E1E3D9FE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1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ersek\Desktop\Keleti Egyház\1. keleti templombelső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603448"/>
            <a:ext cx="12135691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8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1" name="Picture 3" descr="C:\Users\ersek\Desktop\Keleti Egyház\2. Máriapócsi temp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279" y="0"/>
            <a:ext cx="8136905" cy="75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3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Bildspel på skärmen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Office-téma</vt:lpstr>
      <vt:lpstr>Bild 1</vt:lpstr>
      <vt:lpstr>Bild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ersek</dc:creator>
  <cp:lastModifiedBy>Microsoft</cp:lastModifiedBy>
  <cp:revision>4</cp:revision>
  <dcterms:created xsi:type="dcterms:W3CDTF">2017-07-15T13:45:55Z</dcterms:created>
  <dcterms:modified xsi:type="dcterms:W3CDTF">2017-07-17T16:18:54Z</dcterms:modified>
</cp:coreProperties>
</file>