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2"/>
  </p:sldMasterIdLst>
  <p:notesMasterIdLst>
    <p:notesMasterId r:id="rId9"/>
  </p:notesMasterIdLst>
  <p:handoutMasterIdLst>
    <p:handoutMasterId r:id="rId10"/>
  </p:handoutMasterIdLst>
  <p:sldIdLst>
    <p:sldId id="256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0FF1CE12-B100-0000-0000-000000000002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0"/>
    <p:restoredTop sz="91400" autoAdjust="0"/>
  </p:normalViewPr>
  <p:slideViewPr>
    <p:cSldViewPr>
      <p:cViewPr>
        <p:scale>
          <a:sx n="120" d="100"/>
          <a:sy n="120" d="100"/>
        </p:scale>
        <p:origin x="-1374" y="-156"/>
      </p:cViewPr>
      <p:guideLst>
        <p:guide orient="horz" pos="2160"/>
        <p:guide pos="2880"/>
      </p:guideLst>
    </p:cSldViewPr>
  </p:slideViewPr>
  <p:outlineViewPr>
    <p:cViewPr>
      <p:scale>
        <a:sx n="1" d="1"/>
        <a:sy n="1" d="1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24" name="Rectangle 24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A849C5AD-4428-4E9C-9C84-11B72C9365FB}" type="datetimeFigureOut">
              <a:rPr lang="en-US" smtClean="0"/>
              <a:pPr/>
              <a:t>7/12/2012</a:t>
            </a:fld>
            <a:endParaRPr lang="en-US" smtClean="0"/>
          </a:p>
        </p:txBody>
      </p:sp>
      <p:sp>
        <p:nvSpPr>
          <p:cNvPr id="30" name="Rectangle 30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C596567-A38F-4CEF-B37F-9B9D120D62CE}" type="slidenum">
              <a:rPr lang="en-US" smtClean="0"/>
              <a:pPr/>
              <a:t>‹#›</a:t>
            </a:fld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4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15" name="Rectangle 15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D7547E60-4BE7-4E4E-9AAA-5EE35AEC995C}" type="datetimeFigureOut">
              <a:rPr lang="en-US" smtClean="0"/>
              <a:pPr/>
              <a:t>7/12/2012</a:t>
            </a:fld>
            <a:endParaRPr lang="en-US" smtClean="0"/>
          </a:p>
        </p:txBody>
      </p:sp>
      <p:sp>
        <p:nvSpPr>
          <p:cNvPr id="23" name="Rectangle 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anchor="ctr"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28" name="Rectangle 28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A077768-21C8-4125-A345-258E48D2EED0}" type="slidenum">
              <a:rPr lang="en-US" smtClean="0"/>
              <a:pPr/>
              <a:t>‹#›</a:t>
            </a:fld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7/12/2012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7/12/2012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7/12/2012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7/12/2012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thasábo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7/12/2012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7/12/2012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7/12/2012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5C14FD69-4A85-4715-A222-ABB225B63BC6}" type="datetimeFigureOut">
              <a:rPr lang="en-US" smtClean="0"/>
              <a:pPr/>
              <a:t>7/12/2012</a:t>
            </a:fld>
            <a:endParaRPr lang="en-US" sz="1000" dirty="0" smtClean="0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pPr algn="ctr"/>
            <a:endParaRPr lang="en-US" sz="1000" smtClean="0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NyEMRLSz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Hittudom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ányi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 Tanácskozás  - 2012</a:t>
            </a:r>
          </a:p>
          <a:p>
            <a:r>
              <a:rPr lang="hu-HU" i="1" dirty="0" smtClean="0">
                <a:solidFill>
                  <a:schemeClr val="bg1">
                    <a:lumMod val="50000"/>
                  </a:schemeClr>
                </a:solidFill>
              </a:rPr>
              <a:t>Tóbiás Attila</a:t>
            </a:r>
            <a:endParaRPr lang="hu-H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 VILÁGHÁLÓ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hu-HU" sz="3100" dirty="0" smtClean="0"/>
              <a:t>ÁLDÁSAI, KÍSÉRTÉSEI ÉS BUKTATÓI</a:t>
            </a:r>
            <a:endParaRPr lang="hu-HU" sz="31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43600"/>
            <a:ext cx="5181600" cy="647700"/>
          </a:xfrm>
          <a:prstGeom prst="rect">
            <a:avLst/>
          </a:prstGeom>
          <a:noFill/>
          <a:ln w="3175">
            <a:solidFill>
              <a:schemeClr val="tx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2.bp.blogspot.com/-aBlb7bOILxw/T1NYjKiPAuI/AAAAAAAAAls/7J94qln-mgs/s1600/social-network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4757927"/>
            <a:ext cx="2590800" cy="1719073"/>
          </a:xfrm>
          <a:prstGeom prst="rect">
            <a:avLst/>
          </a:prstGeom>
          <a:noFill/>
          <a:ln w="3175">
            <a:solidFill>
              <a:schemeClr val="tx2"/>
            </a:solidFill>
          </a:ln>
        </p:spPr>
      </p:pic>
      <p:sp>
        <p:nvSpPr>
          <p:cNvPr id="2" name="Szöveg hely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Világháló vs. Internet?!  </a:t>
            </a:r>
            <a:r>
              <a:rPr lang="hu-HU" sz="2000" i="1" dirty="0" smtClean="0"/>
              <a:t>(Magyarul vs. világnyelven)</a:t>
            </a:r>
          </a:p>
          <a:p>
            <a:r>
              <a:rPr lang="hu-HU" dirty="0" smtClean="0"/>
              <a:t>Honlap / </a:t>
            </a:r>
            <a:r>
              <a:rPr lang="hu-HU" dirty="0" err="1" smtClean="0"/>
              <a:t>Ottlap</a:t>
            </a:r>
            <a:r>
              <a:rPr lang="hu-HU" dirty="0" smtClean="0"/>
              <a:t> / Weboldal</a:t>
            </a:r>
          </a:p>
          <a:p>
            <a:r>
              <a:rPr lang="hu-HU" dirty="0" smtClean="0"/>
              <a:t>100%-os szabadság </a:t>
            </a:r>
            <a:r>
              <a:rPr lang="hu-HU" sz="2000" i="1" dirty="0" smtClean="0"/>
              <a:t>(avagy mindenki „mond” mindent)</a:t>
            </a:r>
          </a:p>
          <a:p>
            <a:r>
              <a:rPr lang="hu-HU" dirty="0" smtClean="0"/>
              <a:t>Egyoldalú helyett sokoldalú kommunikáció</a:t>
            </a:r>
          </a:p>
          <a:p>
            <a:r>
              <a:rPr lang="hu-HU" dirty="0" smtClean="0"/>
              <a:t>Az Internet milyensége rajtunk is múlik</a:t>
            </a:r>
          </a:p>
          <a:p>
            <a:r>
              <a:rPr lang="hu-HU" dirty="0" smtClean="0"/>
              <a:t>100%-os szabadság </a:t>
            </a:r>
            <a:r>
              <a:rPr lang="hu-HU" sz="2000" dirty="0" smtClean="0"/>
              <a:t>(de hol van az igazság)</a:t>
            </a:r>
            <a:endParaRPr lang="hu-HU" dirty="0" smtClean="0"/>
          </a:p>
          <a:p>
            <a:r>
              <a:rPr lang="hu-HU" dirty="0" smtClean="0"/>
              <a:t>Tisztességes vs. alattomos szándékok</a:t>
            </a:r>
          </a:p>
          <a:p>
            <a:r>
              <a:rPr lang="hu-HU" dirty="0" smtClean="0"/>
              <a:t>un. Személyes szűrő használata</a:t>
            </a:r>
          </a:p>
          <a:p>
            <a:endParaRPr lang="hu-HU" sz="2000" i="1" dirty="0" smtClean="0"/>
          </a:p>
          <a:p>
            <a:endParaRPr lang="hu-HU" sz="2000" dirty="0" smtClean="0"/>
          </a:p>
          <a:p>
            <a:endParaRPr lang="en-US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Bevezető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Email (elektronikus levél)</a:t>
            </a:r>
          </a:p>
          <a:p>
            <a:r>
              <a:rPr lang="hu-HU" dirty="0" smtClean="0"/>
              <a:t>Levelezőlisták</a:t>
            </a:r>
          </a:p>
          <a:p>
            <a:r>
              <a:rPr lang="hu-HU" dirty="0" smtClean="0"/>
              <a:t>Weboldalak</a:t>
            </a:r>
          </a:p>
          <a:p>
            <a:r>
              <a:rPr lang="hu-HU" dirty="0" smtClean="0"/>
              <a:t>Fórumok</a:t>
            </a:r>
          </a:p>
          <a:p>
            <a:r>
              <a:rPr lang="hu-HU" dirty="0" err="1" smtClean="0"/>
              <a:t>Blogok</a:t>
            </a:r>
            <a:endParaRPr lang="hu-HU" dirty="0" smtClean="0"/>
          </a:p>
          <a:p>
            <a:r>
              <a:rPr lang="hu-HU" dirty="0" smtClean="0"/>
              <a:t>Közösségi oldalak</a:t>
            </a:r>
          </a:p>
          <a:p>
            <a:pPr>
              <a:buNone/>
            </a:pPr>
            <a:r>
              <a:rPr lang="hu-HU" b="1" i="1" dirty="0" smtClean="0"/>
              <a:t>		</a:t>
            </a:r>
            <a:r>
              <a:rPr lang="hu-HU" sz="2000" b="1" i="1" dirty="0" err="1" smtClean="0"/>
              <a:t>Facebook</a:t>
            </a:r>
            <a:r>
              <a:rPr lang="hu-HU" sz="2000" b="1" i="1" dirty="0" smtClean="0"/>
              <a:t>,  IWIW, </a:t>
            </a:r>
            <a:r>
              <a:rPr lang="hu-HU" sz="2000" b="1" i="1" dirty="0" err="1" smtClean="0"/>
              <a:t>Twitter</a:t>
            </a:r>
            <a:r>
              <a:rPr lang="hu-HU" sz="2000" b="1" i="1" dirty="0" smtClean="0"/>
              <a:t>,</a:t>
            </a:r>
            <a:r>
              <a:rPr lang="hu-HU" sz="2000" i="1" dirty="0" smtClean="0"/>
              <a:t> </a:t>
            </a:r>
            <a:r>
              <a:rPr lang="hu-HU" sz="2000" b="1" i="1" dirty="0" err="1" smtClean="0"/>
              <a:t>Google</a:t>
            </a:r>
            <a:r>
              <a:rPr lang="hu-HU" sz="2000" b="1" i="1" dirty="0" smtClean="0"/>
              <a:t>+</a:t>
            </a:r>
          </a:p>
          <a:p>
            <a:r>
              <a:rPr lang="hu-HU" dirty="0" smtClean="0"/>
              <a:t>Szolgálatunk a közösségi oldalakon</a:t>
            </a:r>
          </a:p>
          <a:p>
            <a:pPr>
              <a:buNone/>
            </a:pPr>
            <a:r>
              <a:rPr lang="hu-HU" sz="2000" b="1" i="1" dirty="0" smtClean="0"/>
              <a:t>     </a:t>
            </a:r>
            <a:endParaRPr lang="en-US" sz="2000" i="1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Felhasználási eszközök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5943600"/>
            <a:ext cx="5181600" cy="647700"/>
          </a:xfrm>
          <a:prstGeom prst="rect">
            <a:avLst/>
          </a:prstGeom>
          <a:noFill/>
          <a:ln w="3175">
            <a:solidFill>
              <a:schemeClr val="tx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http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://</a:t>
            </a:r>
            <a:r>
              <a:rPr lang="en-US" dirty="0" err="1" smtClean="0"/>
              <a:t>ny</a:t>
            </a:r>
            <a:r>
              <a:rPr lang="hu-HU" dirty="0" err="1" smtClean="0"/>
              <a:t>emrls</a:t>
            </a:r>
            <a:r>
              <a:rPr lang="en-US" dirty="0" smtClean="0"/>
              <a:t>z</a:t>
            </a:r>
            <a:r>
              <a:rPr lang="hu-HU" dirty="0" smtClean="0"/>
              <a:t>.</a:t>
            </a:r>
            <a:r>
              <a:rPr lang="hu-HU" dirty="0" err="1" smtClean="0"/>
              <a:t>newlights.info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599" y="1447800"/>
            <a:ext cx="6954981" cy="5105400"/>
          </a:xfrm>
          <a:prstGeom prst="rect">
            <a:avLst/>
          </a:prstGeom>
          <a:noFill/>
          <a:ln w="3175">
            <a:solidFill>
              <a:schemeClr val="tx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http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://</a:t>
            </a:r>
            <a:r>
              <a:rPr lang="en-US" dirty="0" err="1" smtClean="0"/>
              <a:t>ny</a:t>
            </a:r>
            <a:r>
              <a:rPr lang="hu-HU" dirty="0" err="1" smtClean="0"/>
              <a:t>emrls</a:t>
            </a:r>
            <a:r>
              <a:rPr lang="en-US" dirty="0" smtClean="0"/>
              <a:t>z</a:t>
            </a:r>
            <a:r>
              <a:rPr lang="hu-HU" dirty="0" smtClean="0"/>
              <a:t>.</a:t>
            </a:r>
            <a:r>
              <a:rPr lang="hu-HU" dirty="0" err="1" smtClean="0"/>
              <a:t>newlights.info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9375" y="1525587"/>
            <a:ext cx="6499225" cy="5180013"/>
          </a:xfrm>
          <a:prstGeom prst="rect">
            <a:avLst/>
          </a:prstGeom>
          <a:noFill/>
          <a:ln w="3175">
            <a:solidFill>
              <a:schemeClr val="tx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Jövőkép és stratégia</a:t>
            </a:r>
          </a:p>
          <a:p>
            <a:r>
              <a:rPr lang="hu-HU" dirty="0" smtClean="0"/>
              <a:t>Élni (tudni) kell az Internet adta lehetőségekkel</a:t>
            </a:r>
          </a:p>
          <a:p>
            <a:r>
              <a:rPr lang="hu-HU" dirty="0" smtClean="0"/>
              <a:t>VAN és mindig LESZ mondanivalónk</a:t>
            </a:r>
          </a:p>
          <a:p>
            <a:r>
              <a:rPr lang="hu-HU" dirty="0" smtClean="0"/>
              <a:t>Internet ÁLDÁS és ÁTOK, de</a:t>
            </a:r>
          </a:p>
          <a:p>
            <a:pPr>
              <a:buNone/>
            </a:pPr>
            <a:endParaRPr lang="hu-HU" b="1" i="1" dirty="0" smtClean="0"/>
          </a:p>
          <a:p>
            <a:pPr>
              <a:buNone/>
            </a:pPr>
            <a:r>
              <a:rPr lang="hu-HU" b="1" i="1" dirty="0" smtClean="0"/>
              <a:t>		„Mindent megpróbáljatok, </a:t>
            </a:r>
          </a:p>
          <a:p>
            <a:pPr>
              <a:buNone/>
            </a:pPr>
            <a:r>
              <a:rPr lang="hu-HU" b="1" i="1" dirty="0" smtClean="0"/>
              <a:t>		a mi jó, azt megtartsátok! </a:t>
            </a:r>
          </a:p>
          <a:p>
            <a:pPr>
              <a:buNone/>
            </a:pPr>
            <a:r>
              <a:rPr lang="hu-HU" b="1" i="1" dirty="0" smtClean="0"/>
              <a:t>		Mindentől, a mi gonosznak látszik, </a:t>
            </a:r>
          </a:p>
          <a:p>
            <a:pPr>
              <a:buNone/>
            </a:pPr>
            <a:r>
              <a:rPr lang="hu-HU" b="1" i="1" dirty="0" smtClean="0"/>
              <a:t>		őrizkedjetek!"</a:t>
            </a:r>
            <a:r>
              <a:rPr lang="hu-HU" dirty="0" smtClean="0"/>
              <a:t>  </a:t>
            </a:r>
            <a:r>
              <a:rPr lang="hu-HU" sz="1800" dirty="0" smtClean="0"/>
              <a:t>1 </a:t>
            </a:r>
            <a:r>
              <a:rPr lang="hu-HU" sz="1800" dirty="0" err="1" smtClean="0"/>
              <a:t>Tessz</a:t>
            </a:r>
            <a:r>
              <a:rPr lang="hu-HU" sz="1800" dirty="0" smtClean="0"/>
              <a:t>. 5:21-22</a:t>
            </a:r>
          </a:p>
          <a:p>
            <a:pPr algn="ctr">
              <a:buNone/>
            </a:pPr>
            <a:endParaRPr lang="hu-HU" sz="1800" i="1" dirty="0" smtClean="0"/>
          </a:p>
          <a:p>
            <a:pPr algn="ctr">
              <a:buNone/>
            </a:pPr>
            <a:r>
              <a:rPr lang="hu-HU" sz="1800" i="1" dirty="0" smtClean="0"/>
              <a:t>Köszönöm a figyelmet</a:t>
            </a:r>
            <a:r>
              <a:rPr lang="hu-HU" sz="1800" i="1" dirty="0" smtClean="0"/>
              <a:t>!</a:t>
            </a:r>
            <a:r>
              <a:rPr lang="en-US" sz="1800" i="1" smtClean="0"/>
              <a:t> </a:t>
            </a:r>
            <a:endParaRPr lang="en-US" sz="1800" i="1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Zárszó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sign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9442475-664E-4988-ADD4-3C09E5A29C4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DesignTemplate</Template>
  <TotalTime>0</TotalTime>
  <Words>118</Words>
  <Application>Microsoft Office PowerPoint</Application>
  <PresentationFormat>Diavetítés a képernyőre (4:3 oldalarány)</PresentationFormat>
  <Paragraphs>37</Paragraphs>
  <Slides>6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7" baseType="lpstr">
      <vt:lpstr>DesignTemplate</vt:lpstr>
      <vt:lpstr>A VILÁGHÁLÓ  ÁLDÁSAI, KÍSÉRTÉSEI ÉS BUKTATÓI</vt:lpstr>
      <vt:lpstr>Bevezető</vt:lpstr>
      <vt:lpstr>Felhasználási eszközök</vt:lpstr>
      <vt:lpstr>http://nyemrlsz.newlights.info</vt:lpstr>
      <vt:lpstr>http://nyemrlsz.newlights.info</vt:lpstr>
      <vt:lpstr>Zárszó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2012-07-12T23:37:23Z</dcterms:created>
  <dcterms:modified xsi:type="dcterms:W3CDTF">2012-07-13T01:00:30Z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TC100738469990</vt:lpwstr>
  </property>
</Properties>
</file>